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5" r:id="rId3"/>
    <p:sldMasterId id="214748366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6858000" cx="12192000"/>
  <p:notesSz cx="6858000" cy="9144000"/>
  <p:embeddedFontLst>
    <p:embeddedFont>
      <p:font typeface="Century Gothic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CenturyGothic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CenturyGothic-italic.fntdata"/><Relationship Id="rId12" Type="http://schemas.openxmlformats.org/officeDocument/2006/relationships/slide" Target="slides/slide7.xml"/><Relationship Id="rId34" Type="http://schemas.openxmlformats.org/officeDocument/2006/relationships/font" Target="fonts/CenturyGothic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CenturyGothic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7" name="Google Shape;617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3" name="Google Shape;733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1" name="Google Shape;771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9" name="Google Shape;809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6" name="Google Shape;816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9" name="Google Shape;859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0" name="Google Shape;870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9" name="Google Shape;909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8" name="Google Shape;918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9" name="Google Shape;929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1" name="Google Shape;971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"/>
          <p:cNvSpPr txBox="1"/>
          <p:nvPr>
            <p:ph type="ctrTitle"/>
          </p:nvPr>
        </p:nvSpPr>
        <p:spPr>
          <a:xfrm>
            <a:off x="2589213" y="2514600"/>
            <a:ext cx="8915399" cy="22627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5400"/>
              <a:buFont typeface="Century Gothic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"/>
          <p:cNvSpPr txBox="1"/>
          <p:nvPr>
            <p:ph idx="1" type="subTitle"/>
          </p:nvPr>
        </p:nvSpPr>
        <p:spPr>
          <a:xfrm>
            <a:off x="2589213" y="4777379"/>
            <a:ext cx="8915399" cy="11262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5" name="Google Shape;45;p2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"/>
          <p:cNvSpPr/>
          <p:nvPr/>
        </p:nvSpPr>
        <p:spPr>
          <a:xfrm>
            <a:off x="0" y="4323810"/>
            <a:ext cx="1744652" cy="778589"/>
          </a:xfrm>
          <a:custGeom>
            <a:rect b="b" l="l" r="r" t="t"/>
            <a:pathLst>
              <a:path extrusionOk="0" h="166" w="372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2"/>
          <p:cNvSpPr txBox="1"/>
          <p:nvPr>
            <p:ph idx="12" type="sldNum"/>
          </p:nvPr>
        </p:nvSpPr>
        <p:spPr>
          <a:xfrm>
            <a:off x="531812" y="4529540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aption">
  <p:cSld name="Title and Caption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"/>
          <p:cNvSpPr txBox="1"/>
          <p:nvPr>
            <p:ph type="title"/>
          </p:nvPr>
        </p:nvSpPr>
        <p:spPr>
          <a:xfrm>
            <a:off x="2589212" y="609600"/>
            <a:ext cx="8915399" cy="3117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4800"/>
              <a:buFont typeface="Century Gothic"/>
              <a:buNone/>
              <a:defRPr b="0" sz="48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1"/>
          <p:cNvSpPr txBox="1"/>
          <p:nvPr>
            <p:ph idx="1" type="body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1" name="Google Shape;111;p11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1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1"/>
          <p:cNvSpPr/>
          <p:nvPr/>
        </p:nvSpPr>
        <p:spPr>
          <a:xfrm flipH="1" rot="10800000">
            <a:off x="-4189" y="31781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1"/>
          <p:cNvSpPr txBox="1"/>
          <p:nvPr>
            <p:ph idx="12" type="sldNum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 with Caption">
  <p:cSld name="Quote with Caption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2"/>
          <p:cNvSpPr txBox="1"/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4800"/>
              <a:buFont typeface="Century Gothic"/>
              <a:buNone/>
              <a:defRPr b="0" sz="48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2"/>
          <p:cNvSpPr txBox="1"/>
          <p:nvPr>
            <p:ph idx="1" type="body"/>
          </p:nvPr>
        </p:nvSpPr>
        <p:spPr>
          <a:xfrm>
            <a:off x="3275012" y="3505200"/>
            <a:ext cx="7536554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18" name="Google Shape;118;p12"/>
          <p:cNvSpPr txBox="1"/>
          <p:nvPr>
            <p:ph idx="2" type="body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9" name="Google Shape;119;p12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12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12"/>
          <p:cNvSpPr/>
          <p:nvPr/>
        </p:nvSpPr>
        <p:spPr>
          <a:xfrm flipH="1" rot="10800000">
            <a:off x="-4189" y="31781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2"/>
          <p:cNvSpPr txBox="1"/>
          <p:nvPr>
            <p:ph idx="12" type="sldNum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3" name="Google Shape;123;p12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24" name="Google Shape;124;p12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ame Card">
  <p:cSld name="Name Card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3"/>
          <p:cNvSpPr txBox="1"/>
          <p:nvPr>
            <p:ph type="title"/>
          </p:nvPr>
        </p:nvSpPr>
        <p:spPr>
          <a:xfrm>
            <a:off x="2589213" y="2438400"/>
            <a:ext cx="8915400" cy="272484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4800"/>
              <a:buFont typeface="Century Gothic"/>
              <a:buNone/>
              <a:defRPr b="0"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3"/>
          <p:cNvSpPr txBox="1"/>
          <p:nvPr>
            <p:ph idx="1" type="body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28" name="Google Shape;128;p13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13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13"/>
          <p:cNvSpPr/>
          <p:nvPr/>
        </p:nvSpPr>
        <p:spPr>
          <a:xfrm flipH="1" rot="10800000">
            <a:off x="-4189" y="491172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3"/>
          <p:cNvSpPr txBox="1"/>
          <p:nvPr>
            <p:ph idx="12" type="sldNum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 Name Card">
  <p:cSld name="Quote Name Card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4"/>
          <p:cNvSpPr txBox="1"/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4800"/>
              <a:buFont typeface="Century Gothic"/>
              <a:buNone/>
              <a:defRPr b="0" sz="48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14"/>
          <p:cNvSpPr txBox="1"/>
          <p:nvPr>
            <p:ph idx="1" type="body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35" name="Google Shape;135;p14"/>
          <p:cNvSpPr txBox="1"/>
          <p:nvPr>
            <p:ph idx="2" type="body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36" name="Google Shape;136;p14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14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14"/>
          <p:cNvSpPr/>
          <p:nvPr/>
        </p:nvSpPr>
        <p:spPr>
          <a:xfrm flipH="1" rot="10800000">
            <a:off x="-4189" y="491172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4"/>
          <p:cNvSpPr txBox="1"/>
          <p:nvPr>
            <p:ph idx="12" type="sldNum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0" name="Google Shape;140;p14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41" name="Google Shape;141;p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rue or False">
  <p:cSld name="True or False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5"/>
          <p:cNvSpPr txBox="1"/>
          <p:nvPr>
            <p:ph type="title"/>
          </p:nvPr>
        </p:nvSpPr>
        <p:spPr>
          <a:xfrm>
            <a:off x="2589212" y="627407"/>
            <a:ext cx="8915399" cy="28800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4800"/>
              <a:buFont typeface="Century Gothic"/>
              <a:buNone/>
              <a:defRPr b="0"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15"/>
          <p:cNvSpPr txBox="1"/>
          <p:nvPr>
            <p:ph idx="1" type="body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45" name="Google Shape;145;p15"/>
          <p:cNvSpPr txBox="1"/>
          <p:nvPr>
            <p:ph idx="2" type="body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46" name="Google Shape;146;p15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15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15"/>
          <p:cNvSpPr/>
          <p:nvPr/>
        </p:nvSpPr>
        <p:spPr>
          <a:xfrm flipH="1" rot="10800000">
            <a:off x="-4189" y="491172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5"/>
          <p:cNvSpPr txBox="1"/>
          <p:nvPr>
            <p:ph idx="12" type="sldNum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6"/>
          <p:cNvSpPr txBox="1"/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16"/>
          <p:cNvSpPr txBox="1"/>
          <p:nvPr>
            <p:ph idx="1" type="body"/>
          </p:nvPr>
        </p:nvSpPr>
        <p:spPr>
          <a:xfrm rot="5400000">
            <a:off x="5103812" y="-381000"/>
            <a:ext cx="3886200" cy="89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53" name="Google Shape;153;p16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16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16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6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7"/>
          <p:cNvSpPr txBox="1"/>
          <p:nvPr>
            <p:ph type="title"/>
          </p:nvPr>
        </p:nvSpPr>
        <p:spPr>
          <a:xfrm rot="5400000">
            <a:off x="7756704" y="2165513"/>
            <a:ext cx="5283817" cy="2207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17"/>
          <p:cNvSpPr txBox="1"/>
          <p:nvPr>
            <p:ph idx="1" type="body"/>
          </p:nvPr>
        </p:nvSpPr>
        <p:spPr>
          <a:xfrm rot="5400000">
            <a:off x="3185803" y="30814"/>
            <a:ext cx="5283817" cy="6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60" name="Google Shape;160;p17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17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17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7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9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19"/>
          <p:cNvSpPr txBox="1"/>
          <p:nvPr>
            <p:ph idx="1" type="body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200" name="Google Shape;200;p19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19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19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9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"/>
          <p:cNvSpPr txBox="1"/>
          <p:nvPr>
            <p:ph idx="1" type="body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52" name="Google Shape;52;p3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3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"/>
          <p:cNvSpPr txBox="1"/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4"/>
          <p:cNvSpPr txBox="1"/>
          <p:nvPr>
            <p:ph idx="1" type="body"/>
          </p:nvPr>
        </p:nvSpPr>
        <p:spPr>
          <a:xfrm>
            <a:off x="2589212" y="2133600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59" name="Google Shape;59;p4"/>
          <p:cNvSpPr txBox="1"/>
          <p:nvPr>
            <p:ph idx="2" type="body"/>
          </p:nvPr>
        </p:nvSpPr>
        <p:spPr>
          <a:xfrm>
            <a:off x="7190747" y="2126222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60" name="Google Shape;60;p4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4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4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4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"/>
          <p:cNvSpPr txBox="1"/>
          <p:nvPr>
            <p:ph type="title"/>
          </p:nvPr>
        </p:nvSpPr>
        <p:spPr>
          <a:xfrm>
            <a:off x="2589212" y="2058750"/>
            <a:ext cx="8915399" cy="14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4000"/>
              <a:buFont typeface="Century Gothic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5"/>
          <p:cNvSpPr txBox="1"/>
          <p:nvPr>
            <p:ph idx="1" type="body"/>
          </p:nvPr>
        </p:nvSpPr>
        <p:spPr>
          <a:xfrm>
            <a:off x="2589212" y="3530129"/>
            <a:ext cx="8915399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595959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7" name="Google Shape;67;p5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5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5"/>
          <p:cNvSpPr/>
          <p:nvPr/>
        </p:nvSpPr>
        <p:spPr>
          <a:xfrm flipH="1" rot="10800000">
            <a:off x="-4189" y="31781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5"/>
          <p:cNvSpPr txBox="1"/>
          <p:nvPr>
            <p:ph idx="12" type="sldNum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6"/>
          <p:cNvSpPr txBox="1"/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6"/>
          <p:cNvSpPr txBox="1"/>
          <p:nvPr>
            <p:ph idx="1" type="body"/>
          </p:nvPr>
        </p:nvSpPr>
        <p:spPr>
          <a:xfrm>
            <a:off x="2939373" y="1972703"/>
            <a:ext cx="3992732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240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74" name="Google Shape;74;p6"/>
          <p:cNvSpPr txBox="1"/>
          <p:nvPr>
            <p:ph idx="2" type="body"/>
          </p:nvPr>
        </p:nvSpPr>
        <p:spPr>
          <a:xfrm>
            <a:off x="2589212" y="2548966"/>
            <a:ext cx="4342893" cy="3354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75" name="Google Shape;75;p6"/>
          <p:cNvSpPr txBox="1"/>
          <p:nvPr>
            <p:ph idx="3" type="body"/>
          </p:nvPr>
        </p:nvSpPr>
        <p:spPr>
          <a:xfrm>
            <a:off x="7506629" y="1969475"/>
            <a:ext cx="3999001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240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76" name="Google Shape;76;p6"/>
          <p:cNvSpPr txBox="1"/>
          <p:nvPr>
            <p:ph idx="4" type="body"/>
          </p:nvPr>
        </p:nvSpPr>
        <p:spPr>
          <a:xfrm>
            <a:off x="7166957" y="2545738"/>
            <a:ext cx="4338674" cy="3354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77" name="Google Shape;77;p6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6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6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6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7"/>
          <p:cNvSpPr txBox="1"/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7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7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7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7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8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8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8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8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9"/>
          <p:cNvSpPr txBox="1"/>
          <p:nvPr>
            <p:ph type="title"/>
          </p:nvPr>
        </p:nvSpPr>
        <p:spPr>
          <a:xfrm>
            <a:off x="2589212" y="446088"/>
            <a:ext cx="3505199" cy="9763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2000"/>
              <a:buFont typeface="Century Gothic"/>
              <a:buNone/>
              <a:defRPr b="0"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9"/>
          <p:cNvSpPr txBox="1"/>
          <p:nvPr>
            <p:ph idx="1" type="body"/>
          </p:nvPr>
        </p:nvSpPr>
        <p:spPr>
          <a:xfrm>
            <a:off x="6323012" y="446088"/>
            <a:ext cx="5181600" cy="54149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95" name="Google Shape;95;p9"/>
          <p:cNvSpPr txBox="1"/>
          <p:nvPr>
            <p:ph idx="2" type="body"/>
          </p:nvPr>
        </p:nvSpPr>
        <p:spPr>
          <a:xfrm>
            <a:off x="2589212" y="1598613"/>
            <a:ext cx="3505199" cy="42624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96" name="Google Shape;96;p9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9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9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9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0"/>
          <p:cNvSpPr txBox="1"/>
          <p:nvPr>
            <p:ph type="title"/>
          </p:nvPr>
        </p:nvSpPr>
        <p:spPr>
          <a:xfrm>
            <a:off x="2589213" y="4800600"/>
            <a:ext cx="8915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0"/>
          <p:cNvSpPr/>
          <p:nvPr>
            <p:ph idx="2" type="pic"/>
          </p:nvPr>
        </p:nvSpPr>
        <p:spPr>
          <a:xfrm>
            <a:off x="2589212" y="634965"/>
            <a:ext cx="8915400" cy="38549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2589213" y="5367338"/>
            <a:ext cx="8915400" cy="493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04" name="Google Shape;104;p10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0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0"/>
          <p:cNvSpPr/>
          <p:nvPr/>
        </p:nvSpPr>
        <p:spPr>
          <a:xfrm flipH="1" rot="10800000">
            <a:off x="-4189" y="491172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"/>
          <p:cNvSpPr txBox="1"/>
          <p:nvPr>
            <p:ph idx="12" type="sldNum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FFFFF"/>
            </a:gs>
            <a:gs pos="100000">
              <a:srgbClr val="C4DCE3"/>
            </a:gs>
          </a:gsLst>
          <a:lin ang="5400000" scaled="0"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11" name="Google Shape;11;p1"/>
            <p:cNvSpPr/>
            <p:nvPr/>
          </p:nvSpPr>
          <p:spPr>
            <a:xfrm>
              <a:off x="2487613" y="2284413"/>
              <a:ext cx="85725" cy="533400"/>
            </a:xfrm>
            <a:custGeom>
              <a:rect b="b" l="l" r="r" t="t"/>
              <a:pathLst>
                <a:path extrusionOk="0" h="136" w="22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2597151" y="2779713"/>
              <a:ext cx="550863" cy="1978025"/>
            </a:xfrm>
            <a:custGeom>
              <a:rect b="b" l="l" r="r" t="t"/>
              <a:pathLst>
                <a:path extrusionOk="0" h="504" w="14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3175001" y="4730750"/>
              <a:ext cx="519113" cy="1209675"/>
            </a:xfrm>
            <a:custGeom>
              <a:rect b="b" l="l" r="r" t="t"/>
              <a:pathLst>
                <a:path extrusionOk="0" h="308" w="132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3305176" y="5630863"/>
              <a:ext cx="146050" cy="309563"/>
            </a:xfrm>
            <a:custGeom>
              <a:rect b="b" l="l" r="r" t="t"/>
              <a:pathLst>
                <a:path extrusionOk="0" h="79" w="37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573338" y="2817813"/>
              <a:ext cx="700088" cy="2835275"/>
            </a:xfrm>
            <a:custGeom>
              <a:rect b="b" l="l" r="r" t="t"/>
              <a:pathLst>
                <a:path extrusionOk="0" h="722" w="178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2506663" y="285750"/>
              <a:ext cx="90488" cy="2493963"/>
            </a:xfrm>
            <a:custGeom>
              <a:rect b="b" l="l" r="r" t="t"/>
              <a:pathLst>
                <a:path extrusionOk="0" h="635" w="23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2554288" y="2598738"/>
              <a:ext cx="66675" cy="420688"/>
            </a:xfrm>
            <a:custGeom>
              <a:rect b="b" l="l" r="r" t="t"/>
              <a:pathLst>
                <a:path extrusionOk="0" h="107" w="1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3143251" y="4757738"/>
              <a:ext cx="161925" cy="873125"/>
            </a:xfrm>
            <a:custGeom>
              <a:rect b="b" l="l" r="r" t="t"/>
              <a:pathLst>
                <a:path extrusionOk="0" h="222" w="41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3148013" y="1282700"/>
              <a:ext cx="1768475" cy="3448050"/>
            </a:xfrm>
            <a:custGeom>
              <a:rect b="b" l="l" r="r" t="t"/>
              <a:pathLst>
                <a:path extrusionOk="0" h="878" w="45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3273426" y="5653088"/>
              <a:ext cx="138113" cy="287338"/>
            </a:xfrm>
            <a:custGeom>
              <a:rect b="b" l="l" r="r" t="t"/>
              <a:pathLst>
                <a:path extrusionOk="0" h="73" w="35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3143251" y="4656138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3211513" y="5410200"/>
              <a:ext cx="203200" cy="530225"/>
            </a:xfrm>
            <a:custGeom>
              <a:rect b="b" l="l" r="r" t="t"/>
              <a:pathLst>
                <a:path extrusionOk="0" h="135" w="52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" name="Google Shape;23;p1"/>
          <p:cNvGrpSpPr/>
          <p:nvPr/>
        </p:nvGrpSpPr>
        <p:grpSpPr>
          <a:xfrm>
            <a:off x="27222" y="157"/>
            <a:ext cx="2356674" cy="6853096"/>
            <a:chOff x="6627813" y="195610"/>
            <a:chExt cx="1952625" cy="5678141"/>
          </a:xfrm>
        </p:grpSpPr>
        <p:sp>
          <p:nvSpPr>
            <p:cNvPr id="24" name="Google Shape;24;p1"/>
            <p:cNvSpPr/>
            <p:nvPr/>
          </p:nvSpPr>
          <p:spPr>
            <a:xfrm>
              <a:off x="6627813" y="195610"/>
              <a:ext cx="409575" cy="3646488"/>
            </a:xfrm>
            <a:custGeom>
              <a:rect b="b" l="l" r="r" t="t"/>
              <a:pathLst>
                <a:path extrusionOk="0" h="920" w="103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7061201" y="3771900"/>
              <a:ext cx="350838" cy="1309688"/>
            </a:xfrm>
            <a:custGeom>
              <a:rect b="b" l="l" r="r" t="t"/>
              <a:pathLst>
                <a:path extrusionOk="0" h="330" w="88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7439026" y="5053013"/>
              <a:ext cx="357188" cy="820738"/>
            </a:xfrm>
            <a:custGeom>
              <a:rect b="b" l="l" r="r" t="t"/>
              <a:pathLst>
                <a:path extrusionOk="0" h="207" w="9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7037388" y="3811588"/>
              <a:ext cx="457200" cy="1852613"/>
            </a:xfrm>
            <a:custGeom>
              <a:rect b="b" l="l" r="r" t="t"/>
              <a:pathLst>
                <a:path extrusionOk="0" h="467" w="115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6992938" y="1263650"/>
              <a:ext cx="144463" cy="2508250"/>
            </a:xfrm>
            <a:custGeom>
              <a:rect b="b" l="l" r="r" t="t"/>
              <a:pathLst>
                <a:path extrusionOk="0" h="633" w="36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7526338" y="5640388"/>
              <a:ext cx="111125" cy="233363"/>
            </a:xfrm>
            <a:custGeom>
              <a:rect b="b" l="l" r="r" t="t"/>
              <a:pathLst>
                <a:path extrusionOk="0" h="59" w="28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7021513" y="3598863"/>
              <a:ext cx="68263" cy="423863"/>
            </a:xfrm>
            <a:custGeom>
              <a:rect b="b" l="l" r="r" t="t"/>
              <a:pathLst>
                <a:path extrusionOk="0" h="107" w="1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7412038" y="2801938"/>
              <a:ext cx="1168400" cy="2251075"/>
            </a:xfrm>
            <a:custGeom>
              <a:rect b="b" l="l" r="r" t="t"/>
              <a:pathLst>
                <a:path extrusionOk="0" h="568" w="294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7494588" y="5664200"/>
              <a:ext cx="100013" cy="209550"/>
            </a:xfrm>
            <a:custGeom>
              <a:rect b="b" l="l" r="r" t="t"/>
              <a:pathLst>
                <a:path extrusionOk="0" h="53" w="25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7412038" y="5081588"/>
              <a:ext cx="114300" cy="558800"/>
            </a:xfrm>
            <a:custGeom>
              <a:rect b="b" l="l" r="r" t="t"/>
              <a:pathLst>
                <a:path extrusionOk="0" h="141" w="29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7412038" y="4978400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7439026" y="5434013"/>
              <a:ext cx="174625" cy="439738"/>
            </a:xfrm>
            <a:custGeom>
              <a:rect b="b" l="l" r="r" t="t"/>
              <a:pathLst>
                <a:path extrusionOk="0" h="111" w="44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1"/>
          <p:cNvSpPr txBox="1"/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3600"/>
              <a:buFont typeface="Century Gothic"/>
              <a:buNone/>
              <a:defRPr b="0" i="0" sz="3600" u="none" cap="none" strike="noStrike">
                <a:solidFill>
                  <a:srgbClr val="168DB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8" name="Google Shape;38;p1"/>
          <p:cNvSpPr txBox="1"/>
          <p:nvPr>
            <p:ph idx="1" type="body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b="0" i="0" sz="18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02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🠶"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🠶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048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048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048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048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04800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9" name="Google Shape;39;p1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0" name="Google Shape;40;p1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1" name="Google Shape;41;p1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788A99"/>
            </a:gs>
            <a:gs pos="100000">
              <a:srgbClr val="26516A"/>
            </a:gs>
          </a:gsLst>
          <a:lin ang="5400000" scaled="0"/>
        </a:gra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165;p18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166" name="Google Shape;166;p18"/>
            <p:cNvSpPr/>
            <p:nvPr/>
          </p:nvSpPr>
          <p:spPr>
            <a:xfrm>
              <a:off x="2487613" y="2284413"/>
              <a:ext cx="85725" cy="533400"/>
            </a:xfrm>
            <a:custGeom>
              <a:rect b="b" l="l" r="r" t="t"/>
              <a:pathLst>
                <a:path extrusionOk="0" h="136" w="22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18"/>
            <p:cNvSpPr/>
            <p:nvPr/>
          </p:nvSpPr>
          <p:spPr>
            <a:xfrm>
              <a:off x="2597151" y="2779713"/>
              <a:ext cx="550863" cy="1978025"/>
            </a:xfrm>
            <a:custGeom>
              <a:rect b="b" l="l" r="r" t="t"/>
              <a:pathLst>
                <a:path extrusionOk="0" h="504" w="14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18"/>
            <p:cNvSpPr/>
            <p:nvPr/>
          </p:nvSpPr>
          <p:spPr>
            <a:xfrm>
              <a:off x="3175001" y="4730750"/>
              <a:ext cx="519113" cy="1209675"/>
            </a:xfrm>
            <a:custGeom>
              <a:rect b="b" l="l" r="r" t="t"/>
              <a:pathLst>
                <a:path extrusionOk="0" h="308" w="132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18"/>
            <p:cNvSpPr/>
            <p:nvPr/>
          </p:nvSpPr>
          <p:spPr>
            <a:xfrm>
              <a:off x="3305176" y="5630863"/>
              <a:ext cx="146050" cy="309563"/>
            </a:xfrm>
            <a:custGeom>
              <a:rect b="b" l="l" r="r" t="t"/>
              <a:pathLst>
                <a:path extrusionOk="0" h="79" w="37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18"/>
            <p:cNvSpPr/>
            <p:nvPr/>
          </p:nvSpPr>
          <p:spPr>
            <a:xfrm>
              <a:off x="2573338" y="2817813"/>
              <a:ext cx="700088" cy="2835275"/>
            </a:xfrm>
            <a:custGeom>
              <a:rect b="b" l="l" r="r" t="t"/>
              <a:pathLst>
                <a:path extrusionOk="0" h="722" w="178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18"/>
            <p:cNvSpPr/>
            <p:nvPr/>
          </p:nvSpPr>
          <p:spPr>
            <a:xfrm>
              <a:off x="2506663" y="285750"/>
              <a:ext cx="90488" cy="2493963"/>
            </a:xfrm>
            <a:custGeom>
              <a:rect b="b" l="l" r="r" t="t"/>
              <a:pathLst>
                <a:path extrusionOk="0" h="635" w="23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18"/>
            <p:cNvSpPr/>
            <p:nvPr/>
          </p:nvSpPr>
          <p:spPr>
            <a:xfrm>
              <a:off x="2554288" y="2598738"/>
              <a:ext cx="66675" cy="420688"/>
            </a:xfrm>
            <a:custGeom>
              <a:rect b="b" l="l" r="r" t="t"/>
              <a:pathLst>
                <a:path extrusionOk="0" h="107" w="1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18"/>
            <p:cNvSpPr/>
            <p:nvPr/>
          </p:nvSpPr>
          <p:spPr>
            <a:xfrm>
              <a:off x="3143251" y="4757738"/>
              <a:ext cx="161925" cy="873125"/>
            </a:xfrm>
            <a:custGeom>
              <a:rect b="b" l="l" r="r" t="t"/>
              <a:pathLst>
                <a:path extrusionOk="0" h="222" w="41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18"/>
            <p:cNvSpPr/>
            <p:nvPr/>
          </p:nvSpPr>
          <p:spPr>
            <a:xfrm>
              <a:off x="3148013" y="1282700"/>
              <a:ext cx="1768475" cy="3448050"/>
            </a:xfrm>
            <a:custGeom>
              <a:rect b="b" l="l" r="r" t="t"/>
              <a:pathLst>
                <a:path extrusionOk="0" h="878" w="45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18"/>
            <p:cNvSpPr/>
            <p:nvPr/>
          </p:nvSpPr>
          <p:spPr>
            <a:xfrm>
              <a:off x="3273426" y="5653088"/>
              <a:ext cx="138113" cy="287338"/>
            </a:xfrm>
            <a:custGeom>
              <a:rect b="b" l="l" r="r" t="t"/>
              <a:pathLst>
                <a:path extrusionOk="0" h="73" w="35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18"/>
            <p:cNvSpPr/>
            <p:nvPr/>
          </p:nvSpPr>
          <p:spPr>
            <a:xfrm>
              <a:off x="3143251" y="4656138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18"/>
            <p:cNvSpPr/>
            <p:nvPr/>
          </p:nvSpPr>
          <p:spPr>
            <a:xfrm>
              <a:off x="3211513" y="5410200"/>
              <a:ext cx="203200" cy="530225"/>
            </a:xfrm>
            <a:custGeom>
              <a:rect b="b" l="l" r="r" t="t"/>
              <a:pathLst>
                <a:path extrusionOk="0" h="135" w="52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8" name="Google Shape;178;p18"/>
          <p:cNvGrpSpPr/>
          <p:nvPr/>
        </p:nvGrpSpPr>
        <p:grpSpPr>
          <a:xfrm>
            <a:off x="27222" y="157"/>
            <a:ext cx="2356674" cy="6853096"/>
            <a:chOff x="6627813" y="195610"/>
            <a:chExt cx="1952625" cy="5678141"/>
          </a:xfrm>
        </p:grpSpPr>
        <p:sp>
          <p:nvSpPr>
            <p:cNvPr id="179" name="Google Shape;179;p18"/>
            <p:cNvSpPr/>
            <p:nvPr/>
          </p:nvSpPr>
          <p:spPr>
            <a:xfrm>
              <a:off x="6627813" y="195610"/>
              <a:ext cx="409575" cy="3646488"/>
            </a:xfrm>
            <a:custGeom>
              <a:rect b="b" l="l" r="r" t="t"/>
              <a:pathLst>
                <a:path extrusionOk="0" h="920" w="103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18"/>
            <p:cNvSpPr/>
            <p:nvPr/>
          </p:nvSpPr>
          <p:spPr>
            <a:xfrm>
              <a:off x="7061201" y="3771900"/>
              <a:ext cx="350838" cy="1309688"/>
            </a:xfrm>
            <a:custGeom>
              <a:rect b="b" l="l" r="r" t="t"/>
              <a:pathLst>
                <a:path extrusionOk="0" h="330" w="88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18"/>
            <p:cNvSpPr/>
            <p:nvPr/>
          </p:nvSpPr>
          <p:spPr>
            <a:xfrm>
              <a:off x="7439026" y="5053013"/>
              <a:ext cx="357188" cy="820738"/>
            </a:xfrm>
            <a:custGeom>
              <a:rect b="b" l="l" r="r" t="t"/>
              <a:pathLst>
                <a:path extrusionOk="0" h="207" w="9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18"/>
            <p:cNvSpPr/>
            <p:nvPr/>
          </p:nvSpPr>
          <p:spPr>
            <a:xfrm>
              <a:off x="7037388" y="3811588"/>
              <a:ext cx="457200" cy="1852613"/>
            </a:xfrm>
            <a:custGeom>
              <a:rect b="b" l="l" r="r" t="t"/>
              <a:pathLst>
                <a:path extrusionOk="0" h="467" w="115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18"/>
            <p:cNvSpPr/>
            <p:nvPr/>
          </p:nvSpPr>
          <p:spPr>
            <a:xfrm>
              <a:off x="6992938" y="1263650"/>
              <a:ext cx="144463" cy="2508250"/>
            </a:xfrm>
            <a:custGeom>
              <a:rect b="b" l="l" r="r" t="t"/>
              <a:pathLst>
                <a:path extrusionOk="0" h="633" w="36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18"/>
            <p:cNvSpPr/>
            <p:nvPr/>
          </p:nvSpPr>
          <p:spPr>
            <a:xfrm>
              <a:off x="7526338" y="5640388"/>
              <a:ext cx="111125" cy="233363"/>
            </a:xfrm>
            <a:custGeom>
              <a:rect b="b" l="l" r="r" t="t"/>
              <a:pathLst>
                <a:path extrusionOk="0" h="59" w="28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18"/>
            <p:cNvSpPr/>
            <p:nvPr/>
          </p:nvSpPr>
          <p:spPr>
            <a:xfrm>
              <a:off x="7021513" y="3598863"/>
              <a:ext cx="68263" cy="423863"/>
            </a:xfrm>
            <a:custGeom>
              <a:rect b="b" l="l" r="r" t="t"/>
              <a:pathLst>
                <a:path extrusionOk="0" h="107" w="1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8"/>
            <p:cNvSpPr/>
            <p:nvPr/>
          </p:nvSpPr>
          <p:spPr>
            <a:xfrm>
              <a:off x="7412038" y="2801938"/>
              <a:ext cx="1168400" cy="2251075"/>
            </a:xfrm>
            <a:custGeom>
              <a:rect b="b" l="l" r="r" t="t"/>
              <a:pathLst>
                <a:path extrusionOk="0" h="568" w="294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8"/>
            <p:cNvSpPr/>
            <p:nvPr/>
          </p:nvSpPr>
          <p:spPr>
            <a:xfrm>
              <a:off x="7494588" y="5664200"/>
              <a:ext cx="100013" cy="209550"/>
            </a:xfrm>
            <a:custGeom>
              <a:rect b="b" l="l" r="r" t="t"/>
              <a:pathLst>
                <a:path extrusionOk="0" h="53" w="25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18"/>
            <p:cNvSpPr/>
            <p:nvPr/>
          </p:nvSpPr>
          <p:spPr>
            <a:xfrm>
              <a:off x="7412038" y="5081588"/>
              <a:ext cx="114300" cy="558800"/>
            </a:xfrm>
            <a:custGeom>
              <a:rect b="b" l="l" r="r" t="t"/>
              <a:pathLst>
                <a:path extrusionOk="0" h="141" w="29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18"/>
            <p:cNvSpPr/>
            <p:nvPr/>
          </p:nvSpPr>
          <p:spPr>
            <a:xfrm>
              <a:off x="7412038" y="4978400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8"/>
            <p:cNvSpPr/>
            <p:nvPr/>
          </p:nvSpPr>
          <p:spPr>
            <a:xfrm>
              <a:off x="7439026" y="5434013"/>
              <a:ext cx="174625" cy="439738"/>
            </a:xfrm>
            <a:custGeom>
              <a:rect b="b" l="l" r="r" t="t"/>
              <a:pathLst>
                <a:path extrusionOk="0" h="111" w="44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1" name="Google Shape;191;p18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8"/>
          <p:cNvSpPr txBox="1"/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3600"/>
              <a:buFont typeface="Century Gothic"/>
              <a:buNone/>
              <a:defRPr b="0" i="0" sz="3600" u="none" cap="none" strike="noStrike">
                <a:solidFill>
                  <a:srgbClr val="168DB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93" name="Google Shape;193;p18"/>
          <p:cNvSpPr txBox="1"/>
          <p:nvPr>
            <p:ph idx="1" type="body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b="0" i="0" sz="18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02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🠶"/>
              <a:defRPr b="0" i="0" sz="16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🠶"/>
              <a:defRPr b="0" i="0" sz="14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048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048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048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048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04800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94" name="Google Shape;194;p18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95" name="Google Shape;195;p18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96" name="Google Shape;196;p18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jpg"/><Relationship Id="rId4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jpg"/><Relationship Id="rId4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jpg"/><Relationship Id="rId4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7" Type="http://schemas.openxmlformats.org/officeDocument/2006/relationships/image" Target="../media/image2.png"/><Relationship Id="rId8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jpg"/><Relationship Id="rId4" Type="http://schemas.openxmlformats.org/officeDocument/2006/relationships/image" Target="../media/image23.jpg"/><Relationship Id="rId5" Type="http://schemas.openxmlformats.org/officeDocument/2006/relationships/image" Target="../media/image25.jpg"/><Relationship Id="rId6" Type="http://schemas.openxmlformats.org/officeDocument/2006/relationships/image" Target="../media/image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jpg"/><Relationship Id="rId4" Type="http://schemas.openxmlformats.org/officeDocument/2006/relationships/image" Target="../media/image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4.png"/><Relationship Id="rId4" Type="http://schemas.openxmlformats.org/officeDocument/2006/relationships/image" Target="../media/image32.jpg"/><Relationship Id="rId5" Type="http://schemas.openxmlformats.org/officeDocument/2006/relationships/image" Target="../media/image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jpg"/><Relationship Id="rId4" Type="http://schemas.openxmlformats.org/officeDocument/2006/relationships/image" Target="../media/image33.jpg"/><Relationship Id="rId5" Type="http://schemas.openxmlformats.org/officeDocument/2006/relationships/image" Target="../media/image31.jpg"/><Relationship Id="rId6" Type="http://schemas.openxmlformats.org/officeDocument/2006/relationships/image" Target="../media/image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png"/><Relationship Id="rId4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0"/>
          <p:cNvSpPr txBox="1"/>
          <p:nvPr>
            <p:ph type="ctrTitle"/>
          </p:nvPr>
        </p:nvSpPr>
        <p:spPr>
          <a:xfrm>
            <a:off x="2373082" y="1101437"/>
            <a:ext cx="8915399" cy="20906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4860"/>
              <a:buFont typeface="Century Gothic"/>
              <a:buNone/>
            </a:pPr>
            <a:r>
              <a:rPr lang="en-US" sz="4860"/>
              <a:t>Erosion and Sediment Control and the Built Environment  ENVE 699</a:t>
            </a:r>
            <a:endParaRPr/>
          </a:p>
        </p:txBody>
      </p:sp>
      <p:sp>
        <p:nvSpPr>
          <p:cNvPr id="209" name="Google Shape;209;p20"/>
          <p:cNvSpPr txBox="1"/>
          <p:nvPr>
            <p:ph idx="1" type="subTitle"/>
          </p:nvPr>
        </p:nvSpPr>
        <p:spPr>
          <a:xfrm>
            <a:off x="3442061" y="3582785"/>
            <a:ext cx="5307878" cy="24414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65"/>
              <a:buNone/>
            </a:pPr>
            <a:r>
              <a:t/>
            </a:r>
            <a:endParaRPr sz="1665"/>
          </a:p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665"/>
              <a:buNone/>
            </a:pPr>
            <a:r>
              <a:rPr b="1" lang="en-US" sz="1665"/>
              <a:t>Edmond C. Packee, PhD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665"/>
              <a:buNone/>
            </a:pPr>
            <a:r>
              <a:rPr lang="en-US" sz="1665"/>
              <a:t>Senior Scientist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665"/>
              <a:buNone/>
            </a:pPr>
            <a:r>
              <a:rPr lang="en-US" sz="1665"/>
              <a:t>Travis/Peterson Environmental Consulting, Inc. 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665"/>
              <a:buNone/>
            </a:pPr>
            <a:r>
              <a:t/>
            </a:r>
            <a:endParaRPr sz="1665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80"/>
              <a:buNone/>
            </a:pPr>
            <a:r>
              <a:rPr i="1" lang="en-US" sz="1480"/>
              <a:t>Certified Professional Soil Scientist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80"/>
              <a:buNone/>
            </a:pPr>
            <a:r>
              <a:rPr i="1" lang="en-US" sz="1480"/>
              <a:t>Certified Professional in Erosion and Sediment Control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80"/>
              <a:buNone/>
            </a:pPr>
            <a:r>
              <a:rPr i="1" lang="en-US" sz="1480"/>
              <a:t>Certified Professional in Storm Water Quality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80"/>
              <a:buNone/>
            </a:pPr>
            <a:r>
              <a:rPr i="1" lang="en-US" sz="1480"/>
              <a:t>Certified Erosion, Sediment, and Storm Water Inspector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665"/>
              <a:buNone/>
            </a:pPr>
            <a:r>
              <a:t/>
            </a:r>
            <a:endParaRPr sz="1665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FFFFF"/>
            </a:gs>
            <a:gs pos="100000">
              <a:srgbClr val="C4DCE3"/>
            </a:gs>
          </a:gsLst>
          <a:lin ang="5400000" scaled="0"/>
        </a:gradFill>
      </p:bgPr>
    </p:bg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" name="Google Shape;456;p29"/>
          <p:cNvGrpSpPr/>
          <p:nvPr/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457" name="Google Shape;457;p29"/>
            <p:cNvSpPr/>
            <p:nvPr/>
          </p:nvSpPr>
          <p:spPr>
            <a:xfrm>
              <a:off x="2487613" y="2284413"/>
              <a:ext cx="85725" cy="533400"/>
            </a:xfrm>
            <a:custGeom>
              <a:rect b="b" l="l" r="r" t="t"/>
              <a:pathLst>
                <a:path extrusionOk="0" h="136" w="22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29"/>
            <p:cNvSpPr/>
            <p:nvPr/>
          </p:nvSpPr>
          <p:spPr>
            <a:xfrm>
              <a:off x="2597151" y="2779713"/>
              <a:ext cx="550863" cy="1978025"/>
            </a:xfrm>
            <a:custGeom>
              <a:rect b="b" l="l" r="r" t="t"/>
              <a:pathLst>
                <a:path extrusionOk="0" h="504" w="14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29"/>
            <p:cNvSpPr/>
            <p:nvPr/>
          </p:nvSpPr>
          <p:spPr>
            <a:xfrm>
              <a:off x="3175001" y="4730750"/>
              <a:ext cx="519113" cy="1209675"/>
            </a:xfrm>
            <a:custGeom>
              <a:rect b="b" l="l" r="r" t="t"/>
              <a:pathLst>
                <a:path extrusionOk="0" h="308" w="132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29"/>
            <p:cNvSpPr/>
            <p:nvPr/>
          </p:nvSpPr>
          <p:spPr>
            <a:xfrm>
              <a:off x="3305176" y="5630863"/>
              <a:ext cx="146050" cy="309563"/>
            </a:xfrm>
            <a:custGeom>
              <a:rect b="b" l="l" r="r" t="t"/>
              <a:pathLst>
                <a:path extrusionOk="0" h="79" w="37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29"/>
            <p:cNvSpPr/>
            <p:nvPr/>
          </p:nvSpPr>
          <p:spPr>
            <a:xfrm>
              <a:off x="2573338" y="2817813"/>
              <a:ext cx="700088" cy="2835275"/>
            </a:xfrm>
            <a:custGeom>
              <a:rect b="b" l="l" r="r" t="t"/>
              <a:pathLst>
                <a:path extrusionOk="0" h="722" w="178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29"/>
            <p:cNvSpPr/>
            <p:nvPr/>
          </p:nvSpPr>
          <p:spPr>
            <a:xfrm>
              <a:off x="2506663" y="285750"/>
              <a:ext cx="90488" cy="2493963"/>
            </a:xfrm>
            <a:custGeom>
              <a:rect b="b" l="l" r="r" t="t"/>
              <a:pathLst>
                <a:path extrusionOk="0" h="635" w="23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29"/>
            <p:cNvSpPr/>
            <p:nvPr/>
          </p:nvSpPr>
          <p:spPr>
            <a:xfrm>
              <a:off x="2554288" y="2598738"/>
              <a:ext cx="66675" cy="420688"/>
            </a:xfrm>
            <a:custGeom>
              <a:rect b="b" l="l" r="r" t="t"/>
              <a:pathLst>
                <a:path extrusionOk="0" h="107" w="1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29"/>
            <p:cNvSpPr/>
            <p:nvPr/>
          </p:nvSpPr>
          <p:spPr>
            <a:xfrm>
              <a:off x="3143251" y="4757738"/>
              <a:ext cx="161925" cy="873125"/>
            </a:xfrm>
            <a:custGeom>
              <a:rect b="b" l="l" r="r" t="t"/>
              <a:pathLst>
                <a:path extrusionOk="0" h="222" w="41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29"/>
            <p:cNvSpPr/>
            <p:nvPr/>
          </p:nvSpPr>
          <p:spPr>
            <a:xfrm>
              <a:off x="3148013" y="1282700"/>
              <a:ext cx="1768475" cy="3448050"/>
            </a:xfrm>
            <a:custGeom>
              <a:rect b="b" l="l" r="r" t="t"/>
              <a:pathLst>
                <a:path extrusionOk="0" h="878" w="45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29"/>
            <p:cNvSpPr/>
            <p:nvPr/>
          </p:nvSpPr>
          <p:spPr>
            <a:xfrm>
              <a:off x="3273426" y="5653088"/>
              <a:ext cx="138113" cy="287338"/>
            </a:xfrm>
            <a:custGeom>
              <a:rect b="b" l="l" r="r" t="t"/>
              <a:pathLst>
                <a:path extrusionOk="0" h="73" w="35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29"/>
            <p:cNvSpPr/>
            <p:nvPr/>
          </p:nvSpPr>
          <p:spPr>
            <a:xfrm>
              <a:off x="3143251" y="4656138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29"/>
            <p:cNvSpPr/>
            <p:nvPr/>
          </p:nvSpPr>
          <p:spPr>
            <a:xfrm>
              <a:off x="3211513" y="5410200"/>
              <a:ext cx="203200" cy="530225"/>
            </a:xfrm>
            <a:custGeom>
              <a:rect b="b" l="l" r="r" t="t"/>
              <a:pathLst>
                <a:path extrusionOk="0" h="135" w="52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9" name="Google Shape;469;p29"/>
          <p:cNvGrpSpPr/>
          <p:nvPr/>
        </p:nvGrpSpPr>
        <p:grpSpPr>
          <a:xfrm>
            <a:off x="27225" y="157"/>
            <a:ext cx="2356675" cy="6853096"/>
            <a:chOff x="6627813" y="195610"/>
            <a:chExt cx="1952625" cy="5678141"/>
          </a:xfrm>
        </p:grpSpPr>
        <p:sp>
          <p:nvSpPr>
            <p:cNvPr id="470" name="Google Shape;470;p29"/>
            <p:cNvSpPr/>
            <p:nvPr/>
          </p:nvSpPr>
          <p:spPr>
            <a:xfrm>
              <a:off x="6627813" y="195610"/>
              <a:ext cx="409575" cy="3646488"/>
            </a:xfrm>
            <a:custGeom>
              <a:rect b="b" l="l" r="r" t="t"/>
              <a:pathLst>
                <a:path extrusionOk="0" h="920" w="103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29"/>
            <p:cNvSpPr/>
            <p:nvPr/>
          </p:nvSpPr>
          <p:spPr>
            <a:xfrm>
              <a:off x="7061201" y="3771900"/>
              <a:ext cx="350838" cy="1309688"/>
            </a:xfrm>
            <a:custGeom>
              <a:rect b="b" l="l" r="r" t="t"/>
              <a:pathLst>
                <a:path extrusionOk="0" h="330" w="88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29"/>
            <p:cNvSpPr/>
            <p:nvPr/>
          </p:nvSpPr>
          <p:spPr>
            <a:xfrm>
              <a:off x="7439026" y="5053013"/>
              <a:ext cx="357188" cy="820738"/>
            </a:xfrm>
            <a:custGeom>
              <a:rect b="b" l="l" r="r" t="t"/>
              <a:pathLst>
                <a:path extrusionOk="0" h="207" w="9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29"/>
            <p:cNvSpPr/>
            <p:nvPr/>
          </p:nvSpPr>
          <p:spPr>
            <a:xfrm>
              <a:off x="7037388" y="3811588"/>
              <a:ext cx="457200" cy="1852613"/>
            </a:xfrm>
            <a:custGeom>
              <a:rect b="b" l="l" r="r" t="t"/>
              <a:pathLst>
                <a:path extrusionOk="0" h="467" w="115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29"/>
            <p:cNvSpPr/>
            <p:nvPr/>
          </p:nvSpPr>
          <p:spPr>
            <a:xfrm>
              <a:off x="6992938" y="1263650"/>
              <a:ext cx="144463" cy="2508250"/>
            </a:xfrm>
            <a:custGeom>
              <a:rect b="b" l="l" r="r" t="t"/>
              <a:pathLst>
                <a:path extrusionOk="0" h="633" w="36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29"/>
            <p:cNvSpPr/>
            <p:nvPr/>
          </p:nvSpPr>
          <p:spPr>
            <a:xfrm>
              <a:off x="7526338" y="5640388"/>
              <a:ext cx="111125" cy="233363"/>
            </a:xfrm>
            <a:custGeom>
              <a:rect b="b" l="l" r="r" t="t"/>
              <a:pathLst>
                <a:path extrusionOk="0" h="59" w="28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29"/>
            <p:cNvSpPr/>
            <p:nvPr/>
          </p:nvSpPr>
          <p:spPr>
            <a:xfrm>
              <a:off x="7021513" y="3598863"/>
              <a:ext cx="68263" cy="423863"/>
            </a:xfrm>
            <a:custGeom>
              <a:rect b="b" l="l" r="r" t="t"/>
              <a:pathLst>
                <a:path extrusionOk="0" h="107" w="1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29"/>
            <p:cNvSpPr/>
            <p:nvPr/>
          </p:nvSpPr>
          <p:spPr>
            <a:xfrm>
              <a:off x="7412038" y="2801938"/>
              <a:ext cx="1168400" cy="2251075"/>
            </a:xfrm>
            <a:custGeom>
              <a:rect b="b" l="l" r="r" t="t"/>
              <a:pathLst>
                <a:path extrusionOk="0" h="568" w="294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29"/>
            <p:cNvSpPr/>
            <p:nvPr/>
          </p:nvSpPr>
          <p:spPr>
            <a:xfrm>
              <a:off x="7494588" y="5664200"/>
              <a:ext cx="100013" cy="209550"/>
            </a:xfrm>
            <a:custGeom>
              <a:rect b="b" l="l" r="r" t="t"/>
              <a:pathLst>
                <a:path extrusionOk="0" h="53" w="25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29"/>
            <p:cNvSpPr/>
            <p:nvPr/>
          </p:nvSpPr>
          <p:spPr>
            <a:xfrm>
              <a:off x="7412038" y="5081588"/>
              <a:ext cx="114300" cy="558800"/>
            </a:xfrm>
            <a:custGeom>
              <a:rect b="b" l="l" r="r" t="t"/>
              <a:pathLst>
                <a:path extrusionOk="0" h="141" w="29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29"/>
            <p:cNvSpPr/>
            <p:nvPr/>
          </p:nvSpPr>
          <p:spPr>
            <a:xfrm>
              <a:off x="7412038" y="4978400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29"/>
            <p:cNvSpPr/>
            <p:nvPr/>
          </p:nvSpPr>
          <p:spPr>
            <a:xfrm>
              <a:off x="7439026" y="5434013"/>
              <a:ext cx="174625" cy="439738"/>
            </a:xfrm>
            <a:custGeom>
              <a:rect b="b" l="l" r="r" t="t"/>
              <a:pathLst>
                <a:path extrusionOk="0" h="111" w="44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82" name="Google Shape;482;p29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29"/>
          <p:cNvSpPr/>
          <p:nvPr/>
        </p:nvSpPr>
        <p:spPr>
          <a:xfrm>
            <a:off x="0" y="4323810"/>
            <a:ext cx="1744652" cy="778589"/>
          </a:xfrm>
          <a:custGeom>
            <a:rect b="b" l="l" r="r" t="t"/>
            <a:pathLst>
              <a:path extrusionOk="0" h="166" w="372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29"/>
          <p:cNvSpPr/>
          <p:nvPr/>
        </p:nvSpPr>
        <p:spPr>
          <a:xfrm>
            <a:off x="0" y="-1"/>
            <a:ext cx="12188952" cy="6858001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C4DCE3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5" name="Google Shape;485;p29"/>
          <p:cNvSpPr/>
          <p:nvPr/>
        </p:nvSpPr>
        <p:spPr>
          <a:xfrm>
            <a:off x="-7620" y="-1"/>
            <a:ext cx="12207240" cy="6858001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C4DCE3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6" name="Google Shape;486;p29"/>
          <p:cNvSpPr/>
          <p:nvPr/>
        </p:nvSpPr>
        <p:spPr>
          <a:xfrm>
            <a:off x="-1" y="0"/>
            <a:ext cx="4639734" cy="6858000"/>
          </a:xfrm>
          <a:prstGeom prst="rect">
            <a:avLst/>
          </a:prstGeom>
          <a:solidFill>
            <a:srgbClr val="40425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29"/>
          <p:cNvSpPr txBox="1"/>
          <p:nvPr>
            <p:ph type="title"/>
          </p:nvPr>
        </p:nvSpPr>
        <p:spPr>
          <a:xfrm>
            <a:off x="540279" y="1795849"/>
            <a:ext cx="3778870" cy="311481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4000"/>
              <a:buFont typeface="Century Gothic"/>
              <a:buNone/>
            </a:pPr>
            <a:r>
              <a:rPr lang="en-US" sz="4000">
                <a:solidFill>
                  <a:srgbClr val="FEFFFF"/>
                </a:solidFill>
              </a:rPr>
              <a:t>CGP § 4.2</a:t>
            </a:r>
            <a:br>
              <a:rPr lang="en-US" sz="4000">
                <a:solidFill>
                  <a:srgbClr val="FEFFFF"/>
                </a:solidFill>
              </a:rPr>
            </a:br>
            <a:r>
              <a:rPr lang="en-US">
                <a:solidFill>
                  <a:srgbClr val="FEFFFF"/>
                </a:solidFill>
              </a:rPr>
              <a:t>Erosion Control </a:t>
            </a:r>
            <a:br>
              <a:rPr lang="en-US" sz="4000">
                <a:solidFill>
                  <a:srgbClr val="FEFFFF"/>
                </a:solidFill>
              </a:rPr>
            </a:br>
            <a:endParaRPr sz="4000">
              <a:solidFill>
                <a:srgbClr val="FEFFFF"/>
              </a:solidFill>
            </a:endParaRPr>
          </a:p>
        </p:txBody>
      </p:sp>
      <p:pic>
        <p:nvPicPr>
          <p:cNvPr descr="A picture containing outdoor, forest, man, dirt&#10;&#10;Description automatically generated" id="488" name="Google Shape;488;p29"/>
          <p:cNvPicPr preferRelativeResize="0"/>
          <p:nvPr/>
        </p:nvPicPr>
        <p:blipFill rotWithShape="1">
          <a:blip r:embed="rId3">
            <a:alphaModFix/>
          </a:blip>
          <a:srcRect b="0" l="10387" r="7021" t="0"/>
          <a:stretch/>
        </p:blipFill>
        <p:spPr>
          <a:xfrm>
            <a:off x="4639732" y="10"/>
            <a:ext cx="7552267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29"/>
          <p:cNvSpPr/>
          <p:nvPr/>
        </p:nvSpPr>
        <p:spPr>
          <a:xfrm>
            <a:off x="392603" y="5240440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Minimize Extent and Duration of Exposed Soils</a:t>
            </a:r>
            <a:br>
              <a:rPr lang="en-US" sz="18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90" name="Google Shape;490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721883"/>
            <a:ext cx="1816765" cy="1133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FFFFF"/>
            </a:gs>
            <a:gs pos="100000">
              <a:srgbClr val="C4DCE3"/>
            </a:gs>
          </a:gsLst>
          <a:lin ang="5400000" scaled="0"/>
        </a:gradFill>
      </p:bgPr>
    </p:bg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30"/>
          <p:cNvGrpSpPr/>
          <p:nvPr/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496" name="Google Shape;496;p30"/>
            <p:cNvSpPr/>
            <p:nvPr/>
          </p:nvSpPr>
          <p:spPr>
            <a:xfrm>
              <a:off x="2487613" y="2284413"/>
              <a:ext cx="85725" cy="533400"/>
            </a:xfrm>
            <a:custGeom>
              <a:rect b="b" l="l" r="r" t="t"/>
              <a:pathLst>
                <a:path extrusionOk="0" h="136" w="22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30"/>
            <p:cNvSpPr/>
            <p:nvPr/>
          </p:nvSpPr>
          <p:spPr>
            <a:xfrm>
              <a:off x="2597151" y="2779713"/>
              <a:ext cx="550863" cy="1978025"/>
            </a:xfrm>
            <a:custGeom>
              <a:rect b="b" l="l" r="r" t="t"/>
              <a:pathLst>
                <a:path extrusionOk="0" h="504" w="14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30"/>
            <p:cNvSpPr/>
            <p:nvPr/>
          </p:nvSpPr>
          <p:spPr>
            <a:xfrm>
              <a:off x="3175001" y="4730750"/>
              <a:ext cx="519113" cy="1209675"/>
            </a:xfrm>
            <a:custGeom>
              <a:rect b="b" l="l" r="r" t="t"/>
              <a:pathLst>
                <a:path extrusionOk="0" h="308" w="132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30"/>
            <p:cNvSpPr/>
            <p:nvPr/>
          </p:nvSpPr>
          <p:spPr>
            <a:xfrm>
              <a:off x="3305176" y="5630863"/>
              <a:ext cx="146050" cy="309563"/>
            </a:xfrm>
            <a:custGeom>
              <a:rect b="b" l="l" r="r" t="t"/>
              <a:pathLst>
                <a:path extrusionOk="0" h="79" w="37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30"/>
            <p:cNvSpPr/>
            <p:nvPr/>
          </p:nvSpPr>
          <p:spPr>
            <a:xfrm>
              <a:off x="2573338" y="2817813"/>
              <a:ext cx="700088" cy="2835275"/>
            </a:xfrm>
            <a:custGeom>
              <a:rect b="b" l="l" r="r" t="t"/>
              <a:pathLst>
                <a:path extrusionOk="0" h="722" w="178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30"/>
            <p:cNvSpPr/>
            <p:nvPr/>
          </p:nvSpPr>
          <p:spPr>
            <a:xfrm>
              <a:off x="2506663" y="285750"/>
              <a:ext cx="90488" cy="2493963"/>
            </a:xfrm>
            <a:custGeom>
              <a:rect b="b" l="l" r="r" t="t"/>
              <a:pathLst>
                <a:path extrusionOk="0" h="635" w="23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30"/>
            <p:cNvSpPr/>
            <p:nvPr/>
          </p:nvSpPr>
          <p:spPr>
            <a:xfrm>
              <a:off x="2554288" y="2598738"/>
              <a:ext cx="66675" cy="420688"/>
            </a:xfrm>
            <a:custGeom>
              <a:rect b="b" l="l" r="r" t="t"/>
              <a:pathLst>
                <a:path extrusionOk="0" h="107" w="1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30"/>
            <p:cNvSpPr/>
            <p:nvPr/>
          </p:nvSpPr>
          <p:spPr>
            <a:xfrm>
              <a:off x="3143251" y="4757738"/>
              <a:ext cx="161925" cy="873125"/>
            </a:xfrm>
            <a:custGeom>
              <a:rect b="b" l="l" r="r" t="t"/>
              <a:pathLst>
                <a:path extrusionOk="0" h="222" w="41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30"/>
            <p:cNvSpPr/>
            <p:nvPr/>
          </p:nvSpPr>
          <p:spPr>
            <a:xfrm>
              <a:off x="3148013" y="1282700"/>
              <a:ext cx="1768475" cy="3448050"/>
            </a:xfrm>
            <a:custGeom>
              <a:rect b="b" l="l" r="r" t="t"/>
              <a:pathLst>
                <a:path extrusionOk="0" h="878" w="45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30"/>
            <p:cNvSpPr/>
            <p:nvPr/>
          </p:nvSpPr>
          <p:spPr>
            <a:xfrm>
              <a:off x="3273426" y="5653088"/>
              <a:ext cx="138113" cy="287338"/>
            </a:xfrm>
            <a:custGeom>
              <a:rect b="b" l="l" r="r" t="t"/>
              <a:pathLst>
                <a:path extrusionOk="0" h="73" w="35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30"/>
            <p:cNvSpPr/>
            <p:nvPr/>
          </p:nvSpPr>
          <p:spPr>
            <a:xfrm>
              <a:off x="3143251" y="4656138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30"/>
            <p:cNvSpPr/>
            <p:nvPr/>
          </p:nvSpPr>
          <p:spPr>
            <a:xfrm>
              <a:off x="3211513" y="5410200"/>
              <a:ext cx="203200" cy="530225"/>
            </a:xfrm>
            <a:custGeom>
              <a:rect b="b" l="l" r="r" t="t"/>
              <a:pathLst>
                <a:path extrusionOk="0" h="135" w="52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08" name="Google Shape;508;p30"/>
          <p:cNvGrpSpPr/>
          <p:nvPr/>
        </p:nvGrpSpPr>
        <p:grpSpPr>
          <a:xfrm>
            <a:off x="27225" y="157"/>
            <a:ext cx="2356675" cy="6853096"/>
            <a:chOff x="6627813" y="195610"/>
            <a:chExt cx="1952625" cy="5678141"/>
          </a:xfrm>
        </p:grpSpPr>
        <p:sp>
          <p:nvSpPr>
            <p:cNvPr id="509" name="Google Shape;509;p30"/>
            <p:cNvSpPr/>
            <p:nvPr/>
          </p:nvSpPr>
          <p:spPr>
            <a:xfrm>
              <a:off x="6627813" y="195610"/>
              <a:ext cx="409575" cy="3646488"/>
            </a:xfrm>
            <a:custGeom>
              <a:rect b="b" l="l" r="r" t="t"/>
              <a:pathLst>
                <a:path extrusionOk="0" h="920" w="103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30"/>
            <p:cNvSpPr/>
            <p:nvPr/>
          </p:nvSpPr>
          <p:spPr>
            <a:xfrm>
              <a:off x="7061201" y="3771900"/>
              <a:ext cx="350838" cy="1309688"/>
            </a:xfrm>
            <a:custGeom>
              <a:rect b="b" l="l" r="r" t="t"/>
              <a:pathLst>
                <a:path extrusionOk="0" h="330" w="88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30"/>
            <p:cNvSpPr/>
            <p:nvPr/>
          </p:nvSpPr>
          <p:spPr>
            <a:xfrm>
              <a:off x="7439026" y="5053013"/>
              <a:ext cx="357188" cy="820738"/>
            </a:xfrm>
            <a:custGeom>
              <a:rect b="b" l="l" r="r" t="t"/>
              <a:pathLst>
                <a:path extrusionOk="0" h="207" w="9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30"/>
            <p:cNvSpPr/>
            <p:nvPr/>
          </p:nvSpPr>
          <p:spPr>
            <a:xfrm>
              <a:off x="7037388" y="3811588"/>
              <a:ext cx="457200" cy="1852613"/>
            </a:xfrm>
            <a:custGeom>
              <a:rect b="b" l="l" r="r" t="t"/>
              <a:pathLst>
                <a:path extrusionOk="0" h="467" w="115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30"/>
            <p:cNvSpPr/>
            <p:nvPr/>
          </p:nvSpPr>
          <p:spPr>
            <a:xfrm>
              <a:off x="6992938" y="1263650"/>
              <a:ext cx="144463" cy="2508250"/>
            </a:xfrm>
            <a:custGeom>
              <a:rect b="b" l="l" r="r" t="t"/>
              <a:pathLst>
                <a:path extrusionOk="0" h="633" w="36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30"/>
            <p:cNvSpPr/>
            <p:nvPr/>
          </p:nvSpPr>
          <p:spPr>
            <a:xfrm>
              <a:off x="7526338" y="5640388"/>
              <a:ext cx="111125" cy="233363"/>
            </a:xfrm>
            <a:custGeom>
              <a:rect b="b" l="l" r="r" t="t"/>
              <a:pathLst>
                <a:path extrusionOk="0" h="59" w="28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30"/>
            <p:cNvSpPr/>
            <p:nvPr/>
          </p:nvSpPr>
          <p:spPr>
            <a:xfrm>
              <a:off x="7021513" y="3598863"/>
              <a:ext cx="68263" cy="423863"/>
            </a:xfrm>
            <a:custGeom>
              <a:rect b="b" l="l" r="r" t="t"/>
              <a:pathLst>
                <a:path extrusionOk="0" h="107" w="1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30"/>
            <p:cNvSpPr/>
            <p:nvPr/>
          </p:nvSpPr>
          <p:spPr>
            <a:xfrm>
              <a:off x="7412038" y="2801938"/>
              <a:ext cx="1168400" cy="2251075"/>
            </a:xfrm>
            <a:custGeom>
              <a:rect b="b" l="l" r="r" t="t"/>
              <a:pathLst>
                <a:path extrusionOk="0" h="568" w="294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30"/>
            <p:cNvSpPr/>
            <p:nvPr/>
          </p:nvSpPr>
          <p:spPr>
            <a:xfrm>
              <a:off x="7494588" y="5664200"/>
              <a:ext cx="100013" cy="209550"/>
            </a:xfrm>
            <a:custGeom>
              <a:rect b="b" l="l" r="r" t="t"/>
              <a:pathLst>
                <a:path extrusionOk="0" h="53" w="25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30"/>
            <p:cNvSpPr/>
            <p:nvPr/>
          </p:nvSpPr>
          <p:spPr>
            <a:xfrm>
              <a:off x="7412038" y="5081588"/>
              <a:ext cx="114300" cy="558800"/>
            </a:xfrm>
            <a:custGeom>
              <a:rect b="b" l="l" r="r" t="t"/>
              <a:pathLst>
                <a:path extrusionOk="0" h="141" w="29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30"/>
            <p:cNvSpPr/>
            <p:nvPr/>
          </p:nvSpPr>
          <p:spPr>
            <a:xfrm>
              <a:off x="7412038" y="4978400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30"/>
            <p:cNvSpPr/>
            <p:nvPr/>
          </p:nvSpPr>
          <p:spPr>
            <a:xfrm>
              <a:off x="7439026" y="5434013"/>
              <a:ext cx="174625" cy="439738"/>
            </a:xfrm>
            <a:custGeom>
              <a:rect b="b" l="l" r="r" t="t"/>
              <a:pathLst>
                <a:path extrusionOk="0" h="111" w="44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1" name="Google Shape;521;p30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30"/>
          <p:cNvSpPr/>
          <p:nvPr/>
        </p:nvSpPr>
        <p:spPr>
          <a:xfrm>
            <a:off x="0" y="4323810"/>
            <a:ext cx="1744652" cy="778589"/>
          </a:xfrm>
          <a:custGeom>
            <a:rect b="b" l="l" r="r" t="t"/>
            <a:pathLst>
              <a:path extrusionOk="0" h="166" w="372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30"/>
          <p:cNvSpPr/>
          <p:nvPr/>
        </p:nvSpPr>
        <p:spPr>
          <a:xfrm>
            <a:off x="-7620" y="-1"/>
            <a:ext cx="12207240" cy="6858001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C4DCE3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4" name="Google Shape;524;p30"/>
          <p:cNvSpPr/>
          <p:nvPr/>
        </p:nvSpPr>
        <p:spPr>
          <a:xfrm>
            <a:off x="0" y="0"/>
            <a:ext cx="4639734" cy="6858000"/>
          </a:xfrm>
          <a:prstGeom prst="rect">
            <a:avLst/>
          </a:prstGeom>
          <a:solidFill>
            <a:srgbClr val="172934">
              <a:alpha val="8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30"/>
          <p:cNvSpPr txBox="1"/>
          <p:nvPr>
            <p:ph type="title"/>
          </p:nvPr>
        </p:nvSpPr>
        <p:spPr>
          <a:xfrm>
            <a:off x="540279" y="1795849"/>
            <a:ext cx="3778870" cy="311481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4000"/>
              <a:buFont typeface="Century Gothic"/>
              <a:buNone/>
            </a:pPr>
            <a:r>
              <a:rPr lang="en-US" sz="4000">
                <a:solidFill>
                  <a:srgbClr val="FEFFFF"/>
                </a:solidFill>
              </a:rPr>
              <a:t>CGP § 4.2 </a:t>
            </a:r>
            <a:br>
              <a:rPr lang="en-US" sz="4000">
                <a:solidFill>
                  <a:srgbClr val="FEFFFF"/>
                </a:solidFill>
              </a:rPr>
            </a:br>
            <a:r>
              <a:rPr lang="en-US">
                <a:solidFill>
                  <a:srgbClr val="FEFFFF"/>
                </a:solidFill>
              </a:rPr>
              <a:t>Erosion Control </a:t>
            </a:r>
            <a:br>
              <a:rPr lang="en-US" sz="4000">
                <a:solidFill>
                  <a:srgbClr val="FEFFFF"/>
                </a:solidFill>
              </a:rPr>
            </a:br>
            <a:endParaRPr sz="4000">
              <a:solidFill>
                <a:srgbClr val="FEFFFF"/>
              </a:solidFill>
            </a:endParaRPr>
          </a:p>
        </p:txBody>
      </p:sp>
      <p:pic>
        <p:nvPicPr>
          <p:cNvPr descr="A rocky landscape with bushes&#10;&#10;Description automatically generated" id="526" name="Google Shape;526;p30"/>
          <p:cNvPicPr preferRelativeResize="0"/>
          <p:nvPr/>
        </p:nvPicPr>
        <p:blipFill rotWithShape="1">
          <a:blip r:embed="rId3">
            <a:alphaModFix/>
          </a:blip>
          <a:srcRect b="0" l="514" r="16894" t="0"/>
          <a:stretch/>
        </p:blipFill>
        <p:spPr>
          <a:xfrm>
            <a:off x="4639732" y="10"/>
            <a:ext cx="7552267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30"/>
          <p:cNvSpPr/>
          <p:nvPr/>
        </p:nvSpPr>
        <p:spPr>
          <a:xfrm>
            <a:off x="0" y="5033007"/>
            <a:ext cx="5404022" cy="857047"/>
          </a:xfrm>
          <a:custGeom>
            <a:rect b="b" l="l" r="r" t="t"/>
            <a:pathLst>
              <a:path extrusionOk="0" h="163" w="1117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8" name="Google Shape;528;p30"/>
          <p:cNvSpPr/>
          <p:nvPr/>
        </p:nvSpPr>
        <p:spPr>
          <a:xfrm>
            <a:off x="908393" y="5233367"/>
            <a:ext cx="256833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Maintain Buffer Areas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29" name="Google Shape;529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" y="5721883"/>
            <a:ext cx="1816765" cy="1133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FFFFF"/>
            </a:gs>
            <a:gs pos="100000">
              <a:srgbClr val="C4DCE3"/>
            </a:gs>
          </a:gsLst>
          <a:lin ang="5400000" scaled="0"/>
        </a:gradFill>
      </p:bgPr>
    </p:bg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" name="Google Shape;534;p31"/>
          <p:cNvGrpSpPr/>
          <p:nvPr/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35" name="Google Shape;535;p31"/>
            <p:cNvSpPr/>
            <p:nvPr/>
          </p:nvSpPr>
          <p:spPr>
            <a:xfrm>
              <a:off x="2487613" y="2284413"/>
              <a:ext cx="85725" cy="533400"/>
            </a:xfrm>
            <a:custGeom>
              <a:rect b="b" l="l" r="r" t="t"/>
              <a:pathLst>
                <a:path extrusionOk="0" h="136" w="22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31"/>
            <p:cNvSpPr/>
            <p:nvPr/>
          </p:nvSpPr>
          <p:spPr>
            <a:xfrm>
              <a:off x="2597151" y="2779713"/>
              <a:ext cx="550863" cy="1978025"/>
            </a:xfrm>
            <a:custGeom>
              <a:rect b="b" l="l" r="r" t="t"/>
              <a:pathLst>
                <a:path extrusionOk="0" h="504" w="14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31"/>
            <p:cNvSpPr/>
            <p:nvPr/>
          </p:nvSpPr>
          <p:spPr>
            <a:xfrm>
              <a:off x="3175001" y="4730750"/>
              <a:ext cx="519113" cy="1209675"/>
            </a:xfrm>
            <a:custGeom>
              <a:rect b="b" l="l" r="r" t="t"/>
              <a:pathLst>
                <a:path extrusionOk="0" h="308" w="132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31"/>
            <p:cNvSpPr/>
            <p:nvPr/>
          </p:nvSpPr>
          <p:spPr>
            <a:xfrm>
              <a:off x="3305176" y="5630863"/>
              <a:ext cx="146050" cy="309563"/>
            </a:xfrm>
            <a:custGeom>
              <a:rect b="b" l="l" r="r" t="t"/>
              <a:pathLst>
                <a:path extrusionOk="0" h="79" w="37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31"/>
            <p:cNvSpPr/>
            <p:nvPr/>
          </p:nvSpPr>
          <p:spPr>
            <a:xfrm>
              <a:off x="2573338" y="2817813"/>
              <a:ext cx="700088" cy="2835275"/>
            </a:xfrm>
            <a:custGeom>
              <a:rect b="b" l="l" r="r" t="t"/>
              <a:pathLst>
                <a:path extrusionOk="0" h="722" w="178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31"/>
            <p:cNvSpPr/>
            <p:nvPr/>
          </p:nvSpPr>
          <p:spPr>
            <a:xfrm>
              <a:off x="2506663" y="285750"/>
              <a:ext cx="90488" cy="2493963"/>
            </a:xfrm>
            <a:custGeom>
              <a:rect b="b" l="l" r="r" t="t"/>
              <a:pathLst>
                <a:path extrusionOk="0" h="635" w="23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31"/>
            <p:cNvSpPr/>
            <p:nvPr/>
          </p:nvSpPr>
          <p:spPr>
            <a:xfrm>
              <a:off x="2554288" y="2598738"/>
              <a:ext cx="66675" cy="420688"/>
            </a:xfrm>
            <a:custGeom>
              <a:rect b="b" l="l" r="r" t="t"/>
              <a:pathLst>
                <a:path extrusionOk="0" h="107" w="1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31"/>
            <p:cNvSpPr/>
            <p:nvPr/>
          </p:nvSpPr>
          <p:spPr>
            <a:xfrm>
              <a:off x="3143251" y="4757738"/>
              <a:ext cx="161925" cy="873125"/>
            </a:xfrm>
            <a:custGeom>
              <a:rect b="b" l="l" r="r" t="t"/>
              <a:pathLst>
                <a:path extrusionOk="0" h="222" w="41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31"/>
            <p:cNvSpPr/>
            <p:nvPr/>
          </p:nvSpPr>
          <p:spPr>
            <a:xfrm>
              <a:off x="3148013" y="1282700"/>
              <a:ext cx="1768475" cy="3448050"/>
            </a:xfrm>
            <a:custGeom>
              <a:rect b="b" l="l" r="r" t="t"/>
              <a:pathLst>
                <a:path extrusionOk="0" h="878" w="45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31"/>
            <p:cNvSpPr/>
            <p:nvPr/>
          </p:nvSpPr>
          <p:spPr>
            <a:xfrm>
              <a:off x="3273426" y="5653088"/>
              <a:ext cx="138113" cy="287338"/>
            </a:xfrm>
            <a:custGeom>
              <a:rect b="b" l="l" r="r" t="t"/>
              <a:pathLst>
                <a:path extrusionOk="0" h="73" w="35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31"/>
            <p:cNvSpPr/>
            <p:nvPr/>
          </p:nvSpPr>
          <p:spPr>
            <a:xfrm>
              <a:off x="3143251" y="4656138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31"/>
            <p:cNvSpPr/>
            <p:nvPr/>
          </p:nvSpPr>
          <p:spPr>
            <a:xfrm>
              <a:off x="3211513" y="5410200"/>
              <a:ext cx="203200" cy="530225"/>
            </a:xfrm>
            <a:custGeom>
              <a:rect b="b" l="l" r="r" t="t"/>
              <a:pathLst>
                <a:path extrusionOk="0" h="135" w="52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7" name="Google Shape;547;p31"/>
          <p:cNvGrpSpPr/>
          <p:nvPr/>
        </p:nvGrpSpPr>
        <p:grpSpPr>
          <a:xfrm>
            <a:off x="27225" y="157"/>
            <a:ext cx="2356675" cy="6853096"/>
            <a:chOff x="6627813" y="195610"/>
            <a:chExt cx="1952625" cy="5678141"/>
          </a:xfrm>
        </p:grpSpPr>
        <p:sp>
          <p:nvSpPr>
            <p:cNvPr id="548" name="Google Shape;548;p31"/>
            <p:cNvSpPr/>
            <p:nvPr/>
          </p:nvSpPr>
          <p:spPr>
            <a:xfrm>
              <a:off x="6627813" y="195610"/>
              <a:ext cx="409575" cy="3646488"/>
            </a:xfrm>
            <a:custGeom>
              <a:rect b="b" l="l" r="r" t="t"/>
              <a:pathLst>
                <a:path extrusionOk="0" h="920" w="103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31"/>
            <p:cNvSpPr/>
            <p:nvPr/>
          </p:nvSpPr>
          <p:spPr>
            <a:xfrm>
              <a:off x="7061201" y="3771900"/>
              <a:ext cx="350838" cy="1309688"/>
            </a:xfrm>
            <a:custGeom>
              <a:rect b="b" l="l" r="r" t="t"/>
              <a:pathLst>
                <a:path extrusionOk="0" h="330" w="88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31"/>
            <p:cNvSpPr/>
            <p:nvPr/>
          </p:nvSpPr>
          <p:spPr>
            <a:xfrm>
              <a:off x="7439026" y="5053013"/>
              <a:ext cx="357188" cy="820738"/>
            </a:xfrm>
            <a:custGeom>
              <a:rect b="b" l="l" r="r" t="t"/>
              <a:pathLst>
                <a:path extrusionOk="0" h="207" w="9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31"/>
            <p:cNvSpPr/>
            <p:nvPr/>
          </p:nvSpPr>
          <p:spPr>
            <a:xfrm>
              <a:off x="7037388" y="3811588"/>
              <a:ext cx="457200" cy="1852613"/>
            </a:xfrm>
            <a:custGeom>
              <a:rect b="b" l="l" r="r" t="t"/>
              <a:pathLst>
                <a:path extrusionOk="0" h="467" w="115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31"/>
            <p:cNvSpPr/>
            <p:nvPr/>
          </p:nvSpPr>
          <p:spPr>
            <a:xfrm>
              <a:off x="6992938" y="1263650"/>
              <a:ext cx="144463" cy="2508250"/>
            </a:xfrm>
            <a:custGeom>
              <a:rect b="b" l="l" r="r" t="t"/>
              <a:pathLst>
                <a:path extrusionOk="0" h="633" w="36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31"/>
            <p:cNvSpPr/>
            <p:nvPr/>
          </p:nvSpPr>
          <p:spPr>
            <a:xfrm>
              <a:off x="7526338" y="5640388"/>
              <a:ext cx="111125" cy="233363"/>
            </a:xfrm>
            <a:custGeom>
              <a:rect b="b" l="l" r="r" t="t"/>
              <a:pathLst>
                <a:path extrusionOk="0" h="59" w="28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31"/>
            <p:cNvSpPr/>
            <p:nvPr/>
          </p:nvSpPr>
          <p:spPr>
            <a:xfrm>
              <a:off x="7021513" y="3598863"/>
              <a:ext cx="68263" cy="423863"/>
            </a:xfrm>
            <a:custGeom>
              <a:rect b="b" l="l" r="r" t="t"/>
              <a:pathLst>
                <a:path extrusionOk="0" h="107" w="1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31"/>
            <p:cNvSpPr/>
            <p:nvPr/>
          </p:nvSpPr>
          <p:spPr>
            <a:xfrm>
              <a:off x="7412038" y="2801938"/>
              <a:ext cx="1168400" cy="2251075"/>
            </a:xfrm>
            <a:custGeom>
              <a:rect b="b" l="l" r="r" t="t"/>
              <a:pathLst>
                <a:path extrusionOk="0" h="568" w="294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31"/>
            <p:cNvSpPr/>
            <p:nvPr/>
          </p:nvSpPr>
          <p:spPr>
            <a:xfrm>
              <a:off x="7494588" y="5664200"/>
              <a:ext cx="100013" cy="209550"/>
            </a:xfrm>
            <a:custGeom>
              <a:rect b="b" l="l" r="r" t="t"/>
              <a:pathLst>
                <a:path extrusionOk="0" h="53" w="25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31"/>
            <p:cNvSpPr/>
            <p:nvPr/>
          </p:nvSpPr>
          <p:spPr>
            <a:xfrm>
              <a:off x="7412038" y="5081588"/>
              <a:ext cx="114300" cy="558800"/>
            </a:xfrm>
            <a:custGeom>
              <a:rect b="b" l="l" r="r" t="t"/>
              <a:pathLst>
                <a:path extrusionOk="0" h="141" w="29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31"/>
            <p:cNvSpPr/>
            <p:nvPr/>
          </p:nvSpPr>
          <p:spPr>
            <a:xfrm>
              <a:off x="7412038" y="4978400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7439026" y="5434013"/>
              <a:ext cx="174625" cy="439738"/>
            </a:xfrm>
            <a:custGeom>
              <a:rect b="b" l="l" r="r" t="t"/>
              <a:pathLst>
                <a:path extrusionOk="0" h="111" w="44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60" name="Google Shape;560;p3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31"/>
          <p:cNvSpPr/>
          <p:nvPr/>
        </p:nvSpPr>
        <p:spPr>
          <a:xfrm>
            <a:off x="0" y="4323810"/>
            <a:ext cx="1744652" cy="778589"/>
          </a:xfrm>
          <a:custGeom>
            <a:rect b="b" l="l" r="r" t="t"/>
            <a:pathLst>
              <a:path extrusionOk="0" h="166" w="372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31"/>
          <p:cNvSpPr/>
          <p:nvPr/>
        </p:nvSpPr>
        <p:spPr>
          <a:xfrm>
            <a:off x="-7620" y="-1"/>
            <a:ext cx="12207240" cy="6858001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C4DCE3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3" name="Google Shape;563;p31"/>
          <p:cNvSpPr/>
          <p:nvPr/>
        </p:nvSpPr>
        <p:spPr>
          <a:xfrm>
            <a:off x="0" y="0"/>
            <a:ext cx="4639734" cy="6858000"/>
          </a:xfrm>
          <a:prstGeom prst="rect">
            <a:avLst/>
          </a:prstGeom>
          <a:solidFill>
            <a:srgbClr val="4B5A37">
              <a:alpha val="8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31"/>
          <p:cNvSpPr txBox="1"/>
          <p:nvPr>
            <p:ph type="title"/>
          </p:nvPr>
        </p:nvSpPr>
        <p:spPr>
          <a:xfrm>
            <a:off x="540279" y="1795849"/>
            <a:ext cx="3778870" cy="311481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3100"/>
              <a:buFont typeface="Century Gothic"/>
              <a:buNone/>
            </a:pPr>
            <a:r>
              <a:rPr lang="en-US" sz="3100">
                <a:solidFill>
                  <a:srgbClr val="FEFFFF"/>
                </a:solidFill>
              </a:rPr>
              <a:t>CGP 4.2</a:t>
            </a:r>
            <a:br>
              <a:rPr lang="en-US" sz="3100">
                <a:solidFill>
                  <a:srgbClr val="FEFFFF"/>
                </a:solidFill>
              </a:rPr>
            </a:br>
            <a:r>
              <a:rPr lang="en-US" sz="3100">
                <a:solidFill>
                  <a:srgbClr val="FEFFFF"/>
                </a:solidFill>
              </a:rPr>
              <a:t>Erosion Control</a:t>
            </a:r>
            <a:br>
              <a:rPr lang="en-US" sz="3100">
                <a:solidFill>
                  <a:srgbClr val="FEFFFF"/>
                </a:solidFill>
              </a:rPr>
            </a:br>
            <a:br>
              <a:rPr lang="en-US" sz="3100">
                <a:solidFill>
                  <a:srgbClr val="FEFFFF"/>
                </a:solidFill>
              </a:rPr>
            </a:br>
            <a:r>
              <a:rPr lang="en-US" sz="3100">
                <a:solidFill>
                  <a:srgbClr val="FEFFFF"/>
                </a:solidFill>
              </a:rPr>
              <a:t> </a:t>
            </a:r>
            <a:endParaRPr/>
          </a:p>
        </p:txBody>
      </p:sp>
      <p:pic>
        <p:nvPicPr>
          <p:cNvPr id="565" name="Google Shape;565;p31"/>
          <p:cNvPicPr preferRelativeResize="0"/>
          <p:nvPr/>
        </p:nvPicPr>
        <p:blipFill rotWithShape="1">
          <a:blip r:embed="rId3">
            <a:alphaModFix/>
          </a:blip>
          <a:srcRect b="31425" l="0" r="-1" t="3875"/>
          <a:stretch/>
        </p:blipFill>
        <p:spPr>
          <a:xfrm>
            <a:off x="4639732" y="10"/>
            <a:ext cx="7552267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31"/>
          <p:cNvSpPr/>
          <p:nvPr/>
        </p:nvSpPr>
        <p:spPr>
          <a:xfrm>
            <a:off x="0" y="5033007"/>
            <a:ext cx="5404022" cy="857047"/>
          </a:xfrm>
          <a:custGeom>
            <a:rect b="b" l="l" r="r" t="t"/>
            <a:pathLst>
              <a:path extrusionOk="0" h="163" w="1117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7" name="Google Shape;567;p31"/>
          <p:cNvSpPr/>
          <p:nvPr/>
        </p:nvSpPr>
        <p:spPr>
          <a:xfrm>
            <a:off x="91440" y="5252391"/>
            <a:ext cx="52196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Control Storm Water Discharges and Velocity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68" name="Google Shape;568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5546" y="5733271"/>
            <a:ext cx="1816765" cy="1133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FFFFF"/>
            </a:gs>
            <a:gs pos="100000">
              <a:srgbClr val="C4DCE3"/>
            </a:gs>
          </a:gsLst>
          <a:lin ang="5400000" scaled="0"/>
        </a:gradFill>
      </p:bgPr>
    </p:bg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" name="Google Shape;573;p32"/>
          <p:cNvGrpSpPr/>
          <p:nvPr/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74" name="Google Shape;574;p32"/>
            <p:cNvSpPr/>
            <p:nvPr/>
          </p:nvSpPr>
          <p:spPr>
            <a:xfrm>
              <a:off x="2487613" y="2284413"/>
              <a:ext cx="85725" cy="533400"/>
            </a:xfrm>
            <a:custGeom>
              <a:rect b="b" l="l" r="r" t="t"/>
              <a:pathLst>
                <a:path extrusionOk="0" h="136" w="22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32"/>
            <p:cNvSpPr/>
            <p:nvPr/>
          </p:nvSpPr>
          <p:spPr>
            <a:xfrm>
              <a:off x="2597151" y="2779713"/>
              <a:ext cx="550863" cy="1978025"/>
            </a:xfrm>
            <a:custGeom>
              <a:rect b="b" l="l" r="r" t="t"/>
              <a:pathLst>
                <a:path extrusionOk="0" h="504" w="14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32"/>
            <p:cNvSpPr/>
            <p:nvPr/>
          </p:nvSpPr>
          <p:spPr>
            <a:xfrm>
              <a:off x="3175001" y="4730750"/>
              <a:ext cx="519113" cy="1209675"/>
            </a:xfrm>
            <a:custGeom>
              <a:rect b="b" l="l" r="r" t="t"/>
              <a:pathLst>
                <a:path extrusionOk="0" h="308" w="132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32"/>
            <p:cNvSpPr/>
            <p:nvPr/>
          </p:nvSpPr>
          <p:spPr>
            <a:xfrm>
              <a:off x="3305176" y="5630863"/>
              <a:ext cx="146050" cy="309563"/>
            </a:xfrm>
            <a:custGeom>
              <a:rect b="b" l="l" r="r" t="t"/>
              <a:pathLst>
                <a:path extrusionOk="0" h="79" w="37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32"/>
            <p:cNvSpPr/>
            <p:nvPr/>
          </p:nvSpPr>
          <p:spPr>
            <a:xfrm>
              <a:off x="2573338" y="2817813"/>
              <a:ext cx="700088" cy="2835275"/>
            </a:xfrm>
            <a:custGeom>
              <a:rect b="b" l="l" r="r" t="t"/>
              <a:pathLst>
                <a:path extrusionOk="0" h="722" w="178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32"/>
            <p:cNvSpPr/>
            <p:nvPr/>
          </p:nvSpPr>
          <p:spPr>
            <a:xfrm>
              <a:off x="2506663" y="285750"/>
              <a:ext cx="90488" cy="2493963"/>
            </a:xfrm>
            <a:custGeom>
              <a:rect b="b" l="l" r="r" t="t"/>
              <a:pathLst>
                <a:path extrusionOk="0" h="635" w="23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32"/>
            <p:cNvSpPr/>
            <p:nvPr/>
          </p:nvSpPr>
          <p:spPr>
            <a:xfrm>
              <a:off x="2554288" y="2598738"/>
              <a:ext cx="66675" cy="420688"/>
            </a:xfrm>
            <a:custGeom>
              <a:rect b="b" l="l" r="r" t="t"/>
              <a:pathLst>
                <a:path extrusionOk="0" h="107" w="1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3143251" y="4757738"/>
              <a:ext cx="161925" cy="873125"/>
            </a:xfrm>
            <a:custGeom>
              <a:rect b="b" l="l" r="r" t="t"/>
              <a:pathLst>
                <a:path extrusionOk="0" h="222" w="41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32"/>
            <p:cNvSpPr/>
            <p:nvPr/>
          </p:nvSpPr>
          <p:spPr>
            <a:xfrm>
              <a:off x="3148013" y="1282700"/>
              <a:ext cx="1768475" cy="3448050"/>
            </a:xfrm>
            <a:custGeom>
              <a:rect b="b" l="l" r="r" t="t"/>
              <a:pathLst>
                <a:path extrusionOk="0" h="878" w="45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32"/>
            <p:cNvSpPr/>
            <p:nvPr/>
          </p:nvSpPr>
          <p:spPr>
            <a:xfrm>
              <a:off x="3273426" y="5653088"/>
              <a:ext cx="138113" cy="287338"/>
            </a:xfrm>
            <a:custGeom>
              <a:rect b="b" l="l" r="r" t="t"/>
              <a:pathLst>
                <a:path extrusionOk="0" h="73" w="35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32"/>
            <p:cNvSpPr/>
            <p:nvPr/>
          </p:nvSpPr>
          <p:spPr>
            <a:xfrm>
              <a:off x="3143251" y="4656138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32"/>
            <p:cNvSpPr/>
            <p:nvPr/>
          </p:nvSpPr>
          <p:spPr>
            <a:xfrm>
              <a:off x="3211513" y="5410200"/>
              <a:ext cx="203200" cy="530225"/>
            </a:xfrm>
            <a:custGeom>
              <a:rect b="b" l="l" r="r" t="t"/>
              <a:pathLst>
                <a:path extrusionOk="0" h="135" w="52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6" name="Google Shape;586;p32"/>
          <p:cNvGrpSpPr/>
          <p:nvPr/>
        </p:nvGrpSpPr>
        <p:grpSpPr>
          <a:xfrm>
            <a:off x="27225" y="157"/>
            <a:ext cx="2356675" cy="6853096"/>
            <a:chOff x="6627813" y="195610"/>
            <a:chExt cx="1952625" cy="5678141"/>
          </a:xfrm>
        </p:grpSpPr>
        <p:sp>
          <p:nvSpPr>
            <p:cNvPr id="587" name="Google Shape;587;p32"/>
            <p:cNvSpPr/>
            <p:nvPr/>
          </p:nvSpPr>
          <p:spPr>
            <a:xfrm>
              <a:off x="6627813" y="195610"/>
              <a:ext cx="409575" cy="3646488"/>
            </a:xfrm>
            <a:custGeom>
              <a:rect b="b" l="l" r="r" t="t"/>
              <a:pathLst>
                <a:path extrusionOk="0" h="920" w="103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7061201" y="3771900"/>
              <a:ext cx="350838" cy="1309688"/>
            </a:xfrm>
            <a:custGeom>
              <a:rect b="b" l="l" r="r" t="t"/>
              <a:pathLst>
                <a:path extrusionOk="0" h="330" w="88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7439026" y="5053013"/>
              <a:ext cx="357188" cy="820738"/>
            </a:xfrm>
            <a:custGeom>
              <a:rect b="b" l="l" r="r" t="t"/>
              <a:pathLst>
                <a:path extrusionOk="0" h="207" w="9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7037388" y="3811588"/>
              <a:ext cx="457200" cy="1852613"/>
            </a:xfrm>
            <a:custGeom>
              <a:rect b="b" l="l" r="r" t="t"/>
              <a:pathLst>
                <a:path extrusionOk="0" h="467" w="115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6992938" y="1263650"/>
              <a:ext cx="144463" cy="2508250"/>
            </a:xfrm>
            <a:custGeom>
              <a:rect b="b" l="l" r="r" t="t"/>
              <a:pathLst>
                <a:path extrusionOk="0" h="633" w="36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7526338" y="5640388"/>
              <a:ext cx="111125" cy="233363"/>
            </a:xfrm>
            <a:custGeom>
              <a:rect b="b" l="l" r="r" t="t"/>
              <a:pathLst>
                <a:path extrusionOk="0" h="59" w="28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7021513" y="3598863"/>
              <a:ext cx="68263" cy="423863"/>
            </a:xfrm>
            <a:custGeom>
              <a:rect b="b" l="l" r="r" t="t"/>
              <a:pathLst>
                <a:path extrusionOk="0" h="107" w="1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7412038" y="2801938"/>
              <a:ext cx="1168400" cy="2251075"/>
            </a:xfrm>
            <a:custGeom>
              <a:rect b="b" l="l" r="r" t="t"/>
              <a:pathLst>
                <a:path extrusionOk="0" h="568" w="294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7494588" y="5664200"/>
              <a:ext cx="100013" cy="209550"/>
            </a:xfrm>
            <a:custGeom>
              <a:rect b="b" l="l" r="r" t="t"/>
              <a:pathLst>
                <a:path extrusionOk="0" h="53" w="25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7412038" y="5081588"/>
              <a:ext cx="114300" cy="558800"/>
            </a:xfrm>
            <a:custGeom>
              <a:rect b="b" l="l" r="r" t="t"/>
              <a:pathLst>
                <a:path extrusionOk="0" h="141" w="29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7412038" y="4978400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32"/>
            <p:cNvSpPr/>
            <p:nvPr/>
          </p:nvSpPr>
          <p:spPr>
            <a:xfrm>
              <a:off x="7439026" y="5434013"/>
              <a:ext cx="174625" cy="439738"/>
            </a:xfrm>
            <a:custGeom>
              <a:rect b="b" l="l" r="r" t="t"/>
              <a:pathLst>
                <a:path extrusionOk="0" h="111" w="44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9" name="Google Shape;599;p32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32"/>
          <p:cNvSpPr/>
          <p:nvPr/>
        </p:nvSpPr>
        <p:spPr>
          <a:xfrm>
            <a:off x="0" y="4323810"/>
            <a:ext cx="1744652" cy="778589"/>
          </a:xfrm>
          <a:custGeom>
            <a:rect b="b" l="l" r="r" t="t"/>
            <a:pathLst>
              <a:path extrusionOk="0" h="166" w="372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32"/>
          <p:cNvSpPr/>
          <p:nvPr/>
        </p:nvSpPr>
        <p:spPr>
          <a:xfrm>
            <a:off x="-7620" y="-1"/>
            <a:ext cx="12207240" cy="6858001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C4DCE3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2" name="Google Shape;602;p32"/>
          <p:cNvSpPr/>
          <p:nvPr/>
        </p:nvSpPr>
        <p:spPr>
          <a:xfrm>
            <a:off x="0" y="0"/>
            <a:ext cx="4639734" cy="6858000"/>
          </a:xfrm>
          <a:prstGeom prst="rect">
            <a:avLst/>
          </a:prstGeom>
          <a:solidFill>
            <a:srgbClr val="3D4F65">
              <a:alpha val="8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32"/>
          <p:cNvSpPr txBox="1"/>
          <p:nvPr>
            <p:ph type="title"/>
          </p:nvPr>
        </p:nvSpPr>
        <p:spPr>
          <a:xfrm>
            <a:off x="540279" y="1795849"/>
            <a:ext cx="3778870" cy="311481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4000"/>
              <a:buFont typeface="Century Gothic"/>
              <a:buNone/>
            </a:pPr>
            <a:r>
              <a:rPr lang="en-US" sz="4000">
                <a:solidFill>
                  <a:srgbClr val="FEFFFF"/>
                </a:solidFill>
              </a:rPr>
              <a:t>CGP § 4.2</a:t>
            </a:r>
            <a:br>
              <a:rPr lang="en-US" sz="4000">
                <a:solidFill>
                  <a:srgbClr val="FEFFFF"/>
                </a:solidFill>
              </a:rPr>
            </a:br>
            <a:r>
              <a:rPr lang="en-US" sz="4000">
                <a:solidFill>
                  <a:srgbClr val="FEFFFF"/>
                </a:solidFill>
              </a:rPr>
              <a:t>Erosion Control</a:t>
            </a:r>
            <a:br>
              <a:rPr lang="en-US" sz="4000">
                <a:solidFill>
                  <a:srgbClr val="FEFFFF"/>
                </a:solidFill>
              </a:rPr>
            </a:br>
            <a:endParaRPr sz="4000">
              <a:solidFill>
                <a:srgbClr val="FEFFFF"/>
              </a:solidFill>
            </a:endParaRPr>
          </a:p>
        </p:txBody>
      </p:sp>
      <p:pic>
        <p:nvPicPr>
          <p:cNvPr id="604" name="Google Shape;60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39732" y="596905"/>
            <a:ext cx="7552267" cy="56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32"/>
          <p:cNvSpPr/>
          <p:nvPr/>
        </p:nvSpPr>
        <p:spPr>
          <a:xfrm>
            <a:off x="0" y="5033007"/>
            <a:ext cx="5404022" cy="857047"/>
          </a:xfrm>
          <a:custGeom>
            <a:rect b="b" l="l" r="r" t="t"/>
            <a:pathLst>
              <a:path extrusionOk="0" h="163" w="1117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6" name="Google Shape;606;p32"/>
          <p:cNvSpPr/>
          <p:nvPr/>
        </p:nvSpPr>
        <p:spPr>
          <a:xfrm>
            <a:off x="726989" y="5252536"/>
            <a:ext cx="24881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Protect Steep Slopes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07" name="Google Shape;607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620" y="0"/>
            <a:ext cx="1816765" cy="1133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33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3600"/>
              <a:buFont typeface="Century Gothic"/>
              <a:buNone/>
            </a:pPr>
            <a:r>
              <a:rPr lang="en-US"/>
              <a:t>Sediment Control </a:t>
            </a:r>
            <a:br>
              <a:rPr lang="en-US"/>
            </a:br>
            <a:r>
              <a:rPr lang="en-US"/>
              <a:t>Construction Phase Required Controls</a:t>
            </a:r>
            <a:endParaRPr/>
          </a:p>
        </p:txBody>
      </p:sp>
      <p:sp>
        <p:nvSpPr>
          <p:cNvPr id="613" name="Google Shape;613;p33"/>
          <p:cNvSpPr txBox="1"/>
          <p:nvPr>
            <p:ph idx="1" type="body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65"/>
              <a:buChar char="🠶"/>
            </a:pPr>
            <a:r>
              <a:rPr lang="en-US" sz="1665"/>
              <a:t>Sediment Controls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80"/>
              <a:buChar char="🠶"/>
            </a:pPr>
            <a:r>
              <a:rPr lang="en-US" sz="1480"/>
              <a:t>Storm Water Inlet Protection (CGP </a:t>
            </a:r>
            <a:r>
              <a:rPr lang="en-US" sz="1480">
                <a:latin typeface="Times New Roman"/>
                <a:ea typeface="Times New Roman"/>
                <a:cs typeface="Times New Roman"/>
                <a:sym typeface="Times New Roman"/>
              </a:rPr>
              <a:t>§ 4.3.1)</a:t>
            </a:r>
            <a:endParaRPr sz="1480"/>
          </a:p>
          <a:p>
            <a:pPr indent="-285750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80"/>
              <a:buChar char="🠶"/>
            </a:pPr>
            <a:r>
              <a:rPr lang="en-US" sz="1480"/>
              <a:t>Water body Protection Measures (CGP § 4.3.2)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80"/>
              <a:buChar char="🠶"/>
            </a:pPr>
            <a:r>
              <a:rPr lang="en-US" sz="1480"/>
              <a:t>Downslope Sediment Controls (CGP § 4.3.3)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80"/>
              <a:buChar char="🠶"/>
            </a:pPr>
            <a:r>
              <a:rPr lang="en-US" sz="1480"/>
              <a:t>Construction Entrances and Exits (CGP § 4.3.4)</a:t>
            </a:r>
            <a:endParaRPr/>
          </a:p>
          <a:p>
            <a:pPr indent="-228600" lvl="2" marL="11430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295"/>
              <a:buChar char="🠶"/>
            </a:pPr>
            <a:r>
              <a:rPr lang="en-US" sz="1295"/>
              <a:t>A permittee must establish construction vehicle access and exit points. Access and exit points should be limited to one route, if possible. If sediment escapes the construction site, off-site accumulations of sediment must be removed at a frequency sufficient to minimize </a:t>
            </a:r>
            <a:r>
              <a:rPr lang="en-US" sz="1110"/>
              <a:t>off-site impacts.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80"/>
              <a:buChar char="🠶"/>
            </a:pPr>
            <a:r>
              <a:rPr lang="en-US" sz="1480"/>
              <a:t>Dust Generation and Track-Out from Vehicles(CGP § 4.2.5)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80"/>
              <a:buChar char="🠶"/>
            </a:pPr>
            <a:r>
              <a:rPr lang="en-US" sz="1480"/>
              <a:t>Soil Stockpiles (CGP </a:t>
            </a:r>
            <a:r>
              <a:rPr lang="en-US" sz="1480">
                <a:latin typeface="Times New Roman"/>
                <a:ea typeface="Times New Roman"/>
                <a:cs typeface="Times New Roman"/>
                <a:sym typeface="Times New Roman"/>
              </a:rPr>
              <a:t>§ 4.2.6)</a:t>
            </a:r>
            <a:endParaRPr sz="1480"/>
          </a:p>
          <a:p>
            <a:pPr indent="-228600" lvl="2" marL="11430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295"/>
              <a:buChar char="🠶"/>
            </a:pPr>
            <a:r>
              <a:rPr lang="en-US" sz="1295"/>
              <a:t>In accordance with Part 4.5.1, a permittee must stabilize or cover soil stockpiles, protect with sediment measures. Locate soil stockpiles away from storm water inlets, water bodies, and conveyance channels.</a:t>
            </a:r>
            <a:endParaRPr sz="1295"/>
          </a:p>
        </p:txBody>
      </p:sp>
      <p:pic>
        <p:nvPicPr>
          <p:cNvPr id="614" name="Google Shape;61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75235" y="5724046"/>
            <a:ext cx="1816765" cy="1133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FFFFF"/>
            </a:gs>
            <a:gs pos="100000">
              <a:srgbClr val="C4DCE3"/>
            </a:gs>
          </a:gsLst>
          <a:lin ang="5400000" scaled="0"/>
        </a:gradFill>
      </p:bgPr>
    </p:bg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9" name="Google Shape;619;p34"/>
          <p:cNvGrpSpPr/>
          <p:nvPr/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620" name="Google Shape;620;p34"/>
            <p:cNvSpPr/>
            <p:nvPr/>
          </p:nvSpPr>
          <p:spPr>
            <a:xfrm>
              <a:off x="2487613" y="2284413"/>
              <a:ext cx="85725" cy="533400"/>
            </a:xfrm>
            <a:custGeom>
              <a:rect b="b" l="l" r="r" t="t"/>
              <a:pathLst>
                <a:path extrusionOk="0" h="136" w="22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34"/>
            <p:cNvSpPr/>
            <p:nvPr/>
          </p:nvSpPr>
          <p:spPr>
            <a:xfrm>
              <a:off x="2597151" y="2779713"/>
              <a:ext cx="550863" cy="1978025"/>
            </a:xfrm>
            <a:custGeom>
              <a:rect b="b" l="l" r="r" t="t"/>
              <a:pathLst>
                <a:path extrusionOk="0" h="504" w="14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34"/>
            <p:cNvSpPr/>
            <p:nvPr/>
          </p:nvSpPr>
          <p:spPr>
            <a:xfrm>
              <a:off x="3175001" y="4730750"/>
              <a:ext cx="519113" cy="1209675"/>
            </a:xfrm>
            <a:custGeom>
              <a:rect b="b" l="l" r="r" t="t"/>
              <a:pathLst>
                <a:path extrusionOk="0" h="308" w="132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34"/>
            <p:cNvSpPr/>
            <p:nvPr/>
          </p:nvSpPr>
          <p:spPr>
            <a:xfrm>
              <a:off x="3305176" y="5630863"/>
              <a:ext cx="146050" cy="309563"/>
            </a:xfrm>
            <a:custGeom>
              <a:rect b="b" l="l" r="r" t="t"/>
              <a:pathLst>
                <a:path extrusionOk="0" h="79" w="37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34"/>
            <p:cNvSpPr/>
            <p:nvPr/>
          </p:nvSpPr>
          <p:spPr>
            <a:xfrm>
              <a:off x="2573338" y="2817813"/>
              <a:ext cx="700088" cy="2835275"/>
            </a:xfrm>
            <a:custGeom>
              <a:rect b="b" l="l" r="r" t="t"/>
              <a:pathLst>
                <a:path extrusionOk="0" h="722" w="178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34"/>
            <p:cNvSpPr/>
            <p:nvPr/>
          </p:nvSpPr>
          <p:spPr>
            <a:xfrm>
              <a:off x="2506663" y="285750"/>
              <a:ext cx="90488" cy="2493963"/>
            </a:xfrm>
            <a:custGeom>
              <a:rect b="b" l="l" r="r" t="t"/>
              <a:pathLst>
                <a:path extrusionOk="0" h="635" w="23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34"/>
            <p:cNvSpPr/>
            <p:nvPr/>
          </p:nvSpPr>
          <p:spPr>
            <a:xfrm>
              <a:off x="2554288" y="2598738"/>
              <a:ext cx="66675" cy="420688"/>
            </a:xfrm>
            <a:custGeom>
              <a:rect b="b" l="l" r="r" t="t"/>
              <a:pathLst>
                <a:path extrusionOk="0" h="107" w="1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34"/>
            <p:cNvSpPr/>
            <p:nvPr/>
          </p:nvSpPr>
          <p:spPr>
            <a:xfrm>
              <a:off x="3143251" y="4757738"/>
              <a:ext cx="161925" cy="873125"/>
            </a:xfrm>
            <a:custGeom>
              <a:rect b="b" l="l" r="r" t="t"/>
              <a:pathLst>
                <a:path extrusionOk="0" h="222" w="41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34"/>
            <p:cNvSpPr/>
            <p:nvPr/>
          </p:nvSpPr>
          <p:spPr>
            <a:xfrm>
              <a:off x="3148013" y="1282700"/>
              <a:ext cx="1768475" cy="3448050"/>
            </a:xfrm>
            <a:custGeom>
              <a:rect b="b" l="l" r="r" t="t"/>
              <a:pathLst>
                <a:path extrusionOk="0" h="878" w="45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34"/>
            <p:cNvSpPr/>
            <p:nvPr/>
          </p:nvSpPr>
          <p:spPr>
            <a:xfrm>
              <a:off x="3273426" y="5653088"/>
              <a:ext cx="138113" cy="287338"/>
            </a:xfrm>
            <a:custGeom>
              <a:rect b="b" l="l" r="r" t="t"/>
              <a:pathLst>
                <a:path extrusionOk="0" h="73" w="35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34"/>
            <p:cNvSpPr/>
            <p:nvPr/>
          </p:nvSpPr>
          <p:spPr>
            <a:xfrm>
              <a:off x="3143251" y="4656138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34"/>
            <p:cNvSpPr/>
            <p:nvPr/>
          </p:nvSpPr>
          <p:spPr>
            <a:xfrm>
              <a:off x="3211513" y="5410200"/>
              <a:ext cx="203200" cy="530225"/>
            </a:xfrm>
            <a:custGeom>
              <a:rect b="b" l="l" r="r" t="t"/>
              <a:pathLst>
                <a:path extrusionOk="0" h="135" w="52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32" name="Google Shape;632;p34"/>
          <p:cNvGrpSpPr/>
          <p:nvPr/>
        </p:nvGrpSpPr>
        <p:grpSpPr>
          <a:xfrm>
            <a:off x="27225" y="157"/>
            <a:ext cx="2356675" cy="6853096"/>
            <a:chOff x="6627813" y="195610"/>
            <a:chExt cx="1952625" cy="5678141"/>
          </a:xfrm>
        </p:grpSpPr>
        <p:sp>
          <p:nvSpPr>
            <p:cNvPr id="633" name="Google Shape;633;p34"/>
            <p:cNvSpPr/>
            <p:nvPr/>
          </p:nvSpPr>
          <p:spPr>
            <a:xfrm>
              <a:off x="6627813" y="195610"/>
              <a:ext cx="409575" cy="3646488"/>
            </a:xfrm>
            <a:custGeom>
              <a:rect b="b" l="l" r="r" t="t"/>
              <a:pathLst>
                <a:path extrusionOk="0" h="920" w="103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34"/>
            <p:cNvSpPr/>
            <p:nvPr/>
          </p:nvSpPr>
          <p:spPr>
            <a:xfrm>
              <a:off x="7061201" y="3771900"/>
              <a:ext cx="350838" cy="1309688"/>
            </a:xfrm>
            <a:custGeom>
              <a:rect b="b" l="l" r="r" t="t"/>
              <a:pathLst>
                <a:path extrusionOk="0" h="330" w="88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34"/>
            <p:cNvSpPr/>
            <p:nvPr/>
          </p:nvSpPr>
          <p:spPr>
            <a:xfrm>
              <a:off x="7439026" y="5053013"/>
              <a:ext cx="357188" cy="820738"/>
            </a:xfrm>
            <a:custGeom>
              <a:rect b="b" l="l" r="r" t="t"/>
              <a:pathLst>
                <a:path extrusionOk="0" h="207" w="9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34"/>
            <p:cNvSpPr/>
            <p:nvPr/>
          </p:nvSpPr>
          <p:spPr>
            <a:xfrm>
              <a:off x="7037388" y="3811588"/>
              <a:ext cx="457200" cy="1852613"/>
            </a:xfrm>
            <a:custGeom>
              <a:rect b="b" l="l" r="r" t="t"/>
              <a:pathLst>
                <a:path extrusionOk="0" h="467" w="115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34"/>
            <p:cNvSpPr/>
            <p:nvPr/>
          </p:nvSpPr>
          <p:spPr>
            <a:xfrm>
              <a:off x="6992938" y="1263650"/>
              <a:ext cx="144463" cy="2508250"/>
            </a:xfrm>
            <a:custGeom>
              <a:rect b="b" l="l" r="r" t="t"/>
              <a:pathLst>
                <a:path extrusionOk="0" h="633" w="36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34"/>
            <p:cNvSpPr/>
            <p:nvPr/>
          </p:nvSpPr>
          <p:spPr>
            <a:xfrm>
              <a:off x="7526338" y="5640388"/>
              <a:ext cx="111125" cy="233363"/>
            </a:xfrm>
            <a:custGeom>
              <a:rect b="b" l="l" r="r" t="t"/>
              <a:pathLst>
                <a:path extrusionOk="0" h="59" w="28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34"/>
            <p:cNvSpPr/>
            <p:nvPr/>
          </p:nvSpPr>
          <p:spPr>
            <a:xfrm>
              <a:off x="7021513" y="3598863"/>
              <a:ext cx="68263" cy="423863"/>
            </a:xfrm>
            <a:custGeom>
              <a:rect b="b" l="l" r="r" t="t"/>
              <a:pathLst>
                <a:path extrusionOk="0" h="107" w="1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34"/>
            <p:cNvSpPr/>
            <p:nvPr/>
          </p:nvSpPr>
          <p:spPr>
            <a:xfrm>
              <a:off x="7412038" y="2801938"/>
              <a:ext cx="1168400" cy="2251075"/>
            </a:xfrm>
            <a:custGeom>
              <a:rect b="b" l="l" r="r" t="t"/>
              <a:pathLst>
                <a:path extrusionOk="0" h="568" w="294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34"/>
            <p:cNvSpPr/>
            <p:nvPr/>
          </p:nvSpPr>
          <p:spPr>
            <a:xfrm>
              <a:off x="7494588" y="5664200"/>
              <a:ext cx="100013" cy="209550"/>
            </a:xfrm>
            <a:custGeom>
              <a:rect b="b" l="l" r="r" t="t"/>
              <a:pathLst>
                <a:path extrusionOk="0" h="53" w="25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34"/>
            <p:cNvSpPr/>
            <p:nvPr/>
          </p:nvSpPr>
          <p:spPr>
            <a:xfrm>
              <a:off x="7412038" y="5081588"/>
              <a:ext cx="114300" cy="558800"/>
            </a:xfrm>
            <a:custGeom>
              <a:rect b="b" l="l" r="r" t="t"/>
              <a:pathLst>
                <a:path extrusionOk="0" h="141" w="29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34"/>
            <p:cNvSpPr/>
            <p:nvPr/>
          </p:nvSpPr>
          <p:spPr>
            <a:xfrm>
              <a:off x="7412038" y="4978400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34"/>
            <p:cNvSpPr/>
            <p:nvPr/>
          </p:nvSpPr>
          <p:spPr>
            <a:xfrm>
              <a:off x="7439026" y="5434013"/>
              <a:ext cx="174625" cy="439738"/>
            </a:xfrm>
            <a:custGeom>
              <a:rect b="b" l="l" r="r" t="t"/>
              <a:pathLst>
                <a:path extrusionOk="0" h="111" w="44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45" name="Google Shape;645;p34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34"/>
          <p:cNvSpPr/>
          <p:nvPr/>
        </p:nvSpPr>
        <p:spPr>
          <a:xfrm>
            <a:off x="0" y="4323810"/>
            <a:ext cx="1744652" cy="778589"/>
          </a:xfrm>
          <a:custGeom>
            <a:rect b="b" l="l" r="r" t="t"/>
            <a:pathLst>
              <a:path extrusionOk="0" h="166" w="372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34"/>
          <p:cNvSpPr/>
          <p:nvPr/>
        </p:nvSpPr>
        <p:spPr>
          <a:xfrm>
            <a:off x="0" y="-786"/>
            <a:ext cx="12192000" cy="6854038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C4DCE3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8" name="Google Shape;648;p34"/>
          <p:cNvSpPr/>
          <p:nvPr/>
        </p:nvSpPr>
        <p:spPr>
          <a:xfrm>
            <a:off x="-2" y="0"/>
            <a:ext cx="7540751" cy="6858000"/>
          </a:xfrm>
          <a:prstGeom prst="rect">
            <a:avLst/>
          </a:prstGeom>
          <a:solidFill>
            <a:srgbClr val="4E3832">
              <a:alpha val="8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34"/>
          <p:cNvSpPr txBox="1"/>
          <p:nvPr>
            <p:ph type="title"/>
          </p:nvPr>
        </p:nvSpPr>
        <p:spPr>
          <a:xfrm>
            <a:off x="540278" y="967417"/>
            <a:ext cx="6675215" cy="3943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4800"/>
              <a:buFont typeface="Century Gothic"/>
              <a:buNone/>
            </a:pPr>
            <a:r>
              <a:rPr lang="en-US" sz="4800">
                <a:solidFill>
                  <a:srgbClr val="FEFFFF"/>
                </a:solidFill>
              </a:rPr>
              <a:t>GCP § 4.3</a:t>
            </a:r>
            <a:br>
              <a:rPr lang="en-US" sz="4800">
                <a:solidFill>
                  <a:srgbClr val="FEFFFF"/>
                </a:solidFill>
              </a:rPr>
            </a:br>
            <a:r>
              <a:rPr lang="en-US" sz="4800">
                <a:solidFill>
                  <a:srgbClr val="FEFFFF"/>
                </a:solidFill>
              </a:rPr>
              <a:t>Sediment Control</a:t>
            </a:r>
            <a:br>
              <a:rPr lang="en-US" sz="4800">
                <a:solidFill>
                  <a:srgbClr val="FEFFFF"/>
                </a:solidFill>
              </a:rPr>
            </a:br>
            <a:endParaRPr sz="4800">
              <a:solidFill>
                <a:srgbClr val="FEFFFF"/>
              </a:solidFill>
            </a:endParaRPr>
          </a:p>
        </p:txBody>
      </p:sp>
      <p:pic>
        <p:nvPicPr>
          <p:cNvPr id="650" name="Google Shape;650;p34"/>
          <p:cNvPicPr preferRelativeResize="0"/>
          <p:nvPr/>
        </p:nvPicPr>
        <p:blipFill rotWithShape="1">
          <a:blip r:embed="rId3">
            <a:alphaModFix/>
          </a:blip>
          <a:srcRect b="3" l="32393" r="8271" t="0"/>
          <a:stretch/>
        </p:blipFill>
        <p:spPr>
          <a:xfrm>
            <a:off x="7540750" y="10"/>
            <a:ext cx="4651250" cy="6858776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34"/>
          <p:cNvSpPr/>
          <p:nvPr/>
        </p:nvSpPr>
        <p:spPr>
          <a:xfrm>
            <a:off x="0" y="5033007"/>
            <a:ext cx="8404003" cy="857047"/>
          </a:xfrm>
          <a:custGeom>
            <a:rect b="b" l="l" r="r" t="t"/>
            <a:pathLst>
              <a:path extrusionOk="0" h="857047" w="8404003">
                <a:moveTo>
                  <a:pt x="0" y="0"/>
                </a:moveTo>
                <a:cubicBezTo>
                  <a:pt x="0" y="0"/>
                  <a:pt x="0" y="0"/>
                  <a:pt x="797860" y="0"/>
                </a:cubicBezTo>
                <a:cubicBezTo>
                  <a:pt x="797860" y="0"/>
                  <a:pt x="797860" y="0"/>
                  <a:pt x="2482050" y="0"/>
                </a:cubicBezTo>
                <a:lnTo>
                  <a:pt x="3003610" y="0"/>
                </a:lnTo>
                <a:cubicBezTo>
                  <a:pt x="3003610" y="0"/>
                  <a:pt x="3003610" y="0"/>
                  <a:pt x="3219959" y="0"/>
                </a:cubicBezTo>
                <a:lnTo>
                  <a:pt x="3311869" y="0"/>
                </a:lnTo>
                <a:lnTo>
                  <a:pt x="3326218" y="0"/>
                </a:lnTo>
                <a:lnTo>
                  <a:pt x="3426656" y="0"/>
                </a:lnTo>
                <a:lnTo>
                  <a:pt x="3516436" y="0"/>
                </a:lnTo>
                <a:cubicBezTo>
                  <a:pt x="3516436" y="0"/>
                  <a:pt x="3516436" y="0"/>
                  <a:pt x="3601649" y="0"/>
                </a:cubicBezTo>
                <a:lnTo>
                  <a:pt x="3699274" y="0"/>
                </a:lnTo>
                <a:lnTo>
                  <a:pt x="3718421" y="0"/>
                </a:lnTo>
                <a:cubicBezTo>
                  <a:pt x="3768918" y="0"/>
                  <a:pt x="3832038" y="0"/>
                  <a:pt x="3910939" y="0"/>
                </a:cubicBezTo>
                <a:lnTo>
                  <a:pt x="3927053" y="0"/>
                </a:lnTo>
                <a:lnTo>
                  <a:pt x="4198137" y="0"/>
                </a:lnTo>
                <a:lnTo>
                  <a:pt x="4230161" y="0"/>
                </a:lnTo>
                <a:lnTo>
                  <a:pt x="4245215" y="0"/>
                </a:lnTo>
                <a:lnTo>
                  <a:pt x="4350592" y="0"/>
                </a:lnTo>
                <a:lnTo>
                  <a:pt x="4357296" y="0"/>
                </a:lnTo>
                <a:lnTo>
                  <a:pt x="4404222" y="0"/>
                </a:lnTo>
                <a:lnTo>
                  <a:pt x="4531592" y="0"/>
                </a:lnTo>
                <a:lnTo>
                  <a:pt x="4598953" y="0"/>
                </a:lnTo>
                <a:lnTo>
                  <a:pt x="4779630" y="0"/>
                </a:lnTo>
                <a:lnTo>
                  <a:pt x="5132321" y="0"/>
                </a:lnTo>
                <a:cubicBezTo>
                  <a:pt x="5132321" y="0"/>
                  <a:pt x="5132321" y="0"/>
                  <a:pt x="5141543" y="0"/>
                </a:cubicBezTo>
                <a:lnTo>
                  <a:pt x="5188556" y="0"/>
                </a:lnTo>
                <a:lnTo>
                  <a:pt x="5206100" y="0"/>
                </a:lnTo>
                <a:cubicBezTo>
                  <a:pt x="5279879" y="0"/>
                  <a:pt x="5427438" y="0"/>
                  <a:pt x="5722554" y="0"/>
                </a:cubicBezTo>
                <a:cubicBezTo>
                  <a:pt x="5722554" y="0"/>
                  <a:pt x="5722554" y="0"/>
                  <a:pt x="5732230" y="0"/>
                </a:cubicBezTo>
                <a:lnTo>
                  <a:pt x="5798594" y="0"/>
                </a:lnTo>
                <a:lnTo>
                  <a:pt x="5799962" y="0"/>
                </a:lnTo>
                <a:cubicBezTo>
                  <a:pt x="5799962" y="0"/>
                  <a:pt x="5799962" y="0"/>
                  <a:pt x="6338565" y="0"/>
                </a:cubicBezTo>
                <a:lnTo>
                  <a:pt x="6649966" y="0"/>
                </a:lnTo>
                <a:lnTo>
                  <a:pt x="6730668" y="0"/>
                </a:lnTo>
                <a:lnTo>
                  <a:pt x="7178721" y="0"/>
                </a:lnTo>
                <a:lnTo>
                  <a:pt x="7277889" y="0"/>
                </a:lnTo>
                <a:lnTo>
                  <a:pt x="7782893" y="0"/>
                </a:lnTo>
                <a:lnTo>
                  <a:pt x="8006080" y="0"/>
                </a:lnTo>
                <a:cubicBezTo>
                  <a:pt x="8015756" y="0"/>
                  <a:pt x="8025432" y="5258"/>
                  <a:pt x="8030270" y="10516"/>
                </a:cubicBezTo>
                <a:cubicBezTo>
                  <a:pt x="8030270" y="10516"/>
                  <a:pt x="8035108" y="10516"/>
                  <a:pt x="8035108" y="15774"/>
                </a:cubicBezTo>
                <a:cubicBezTo>
                  <a:pt x="8035108" y="15774"/>
                  <a:pt x="8035108" y="15774"/>
                  <a:pt x="8393118" y="404863"/>
                </a:cubicBezTo>
                <a:cubicBezTo>
                  <a:pt x="8407632" y="415379"/>
                  <a:pt x="8407632" y="436411"/>
                  <a:pt x="8393118" y="452185"/>
                </a:cubicBezTo>
                <a:cubicBezTo>
                  <a:pt x="8393118" y="452185"/>
                  <a:pt x="8393118" y="452185"/>
                  <a:pt x="8035108" y="841273"/>
                </a:cubicBezTo>
                <a:cubicBezTo>
                  <a:pt x="8035108" y="841273"/>
                  <a:pt x="8030270" y="841273"/>
                  <a:pt x="8030270" y="846531"/>
                </a:cubicBezTo>
                <a:cubicBezTo>
                  <a:pt x="8025432" y="851789"/>
                  <a:pt x="8015756" y="857047"/>
                  <a:pt x="8006080" y="857047"/>
                </a:cubicBezTo>
                <a:cubicBezTo>
                  <a:pt x="8006080" y="857047"/>
                  <a:pt x="8006080" y="857047"/>
                  <a:pt x="7889742" y="857047"/>
                </a:cubicBezTo>
                <a:lnTo>
                  <a:pt x="7782893" y="857047"/>
                </a:lnTo>
                <a:lnTo>
                  <a:pt x="7776190" y="857047"/>
                </a:lnTo>
                <a:lnTo>
                  <a:pt x="7730315" y="857047"/>
                </a:lnTo>
                <a:lnTo>
                  <a:pt x="7729264" y="857047"/>
                </a:lnTo>
                <a:lnTo>
                  <a:pt x="7601893" y="857047"/>
                </a:lnTo>
                <a:lnTo>
                  <a:pt x="7467477" y="857047"/>
                </a:lnTo>
                <a:lnTo>
                  <a:pt x="7353856" y="857047"/>
                </a:lnTo>
                <a:lnTo>
                  <a:pt x="7075374" y="857047"/>
                </a:lnTo>
                <a:lnTo>
                  <a:pt x="6944929" y="857047"/>
                </a:lnTo>
                <a:lnTo>
                  <a:pt x="6528153" y="857047"/>
                </a:lnTo>
                <a:lnTo>
                  <a:pt x="6334891" y="857047"/>
                </a:lnTo>
                <a:lnTo>
                  <a:pt x="5799962" y="857047"/>
                </a:lnTo>
                <a:cubicBezTo>
                  <a:pt x="5799962" y="857047"/>
                  <a:pt x="5799962" y="857047"/>
                  <a:pt x="5722554" y="857047"/>
                </a:cubicBezTo>
                <a:cubicBezTo>
                  <a:pt x="5722554" y="857047"/>
                  <a:pt x="5722554" y="857047"/>
                  <a:pt x="5648775" y="857047"/>
                </a:cubicBezTo>
                <a:lnTo>
                  <a:pt x="5483520" y="857047"/>
                </a:lnTo>
                <a:lnTo>
                  <a:pt x="5473550" y="857047"/>
                </a:lnTo>
                <a:cubicBezTo>
                  <a:pt x="5390548" y="857047"/>
                  <a:pt x="5279879" y="857047"/>
                  <a:pt x="5132321" y="857047"/>
                </a:cubicBezTo>
                <a:cubicBezTo>
                  <a:pt x="5132321" y="857047"/>
                  <a:pt x="5132321" y="857047"/>
                  <a:pt x="5047108" y="857047"/>
                </a:cubicBezTo>
                <a:lnTo>
                  <a:pt x="4954764" y="857047"/>
                </a:lnTo>
                <a:lnTo>
                  <a:pt x="4930335" y="857047"/>
                </a:lnTo>
                <a:cubicBezTo>
                  <a:pt x="4829342" y="857047"/>
                  <a:pt x="4677853" y="857047"/>
                  <a:pt x="4450619" y="857047"/>
                </a:cubicBezTo>
                <a:lnTo>
                  <a:pt x="4350592" y="857047"/>
                </a:lnTo>
                <a:lnTo>
                  <a:pt x="4335538" y="857047"/>
                </a:lnTo>
                <a:lnTo>
                  <a:pt x="4230161" y="857047"/>
                </a:lnTo>
                <a:lnTo>
                  <a:pt x="4215812" y="857047"/>
                </a:lnTo>
                <a:lnTo>
                  <a:pt x="4115374" y="857047"/>
                </a:lnTo>
                <a:lnTo>
                  <a:pt x="4049804" y="857047"/>
                </a:lnTo>
                <a:lnTo>
                  <a:pt x="3842757" y="857047"/>
                </a:lnTo>
                <a:lnTo>
                  <a:pt x="3614977" y="857047"/>
                </a:lnTo>
                <a:lnTo>
                  <a:pt x="3516436" y="857047"/>
                </a:lnTo>
                <a:cubicBezTo>
                  <a:pt x="3516436" y="857047"/>
                  <a:pt x="3516436" y="857047"/>
                  <a:pt x="3452333" y="857047"/>
                </a:cubicBezTo>
                <a:lnTo>
                  <a:pt x="3311869" y="857047"/>
                </a:lnTo>
                <a:lnTo>
                  <a:pt x="3300088" y="857047"/>
                </a:lnTo>
                <a:lnTo>
                  <a:pt x="3272588" y="857047"/>
                </a:lnTo>
                <a:lnTo>
                  <a:pt x="3179295" y="857047"/>
                </a:lnTo>
                <a:lnTo>
                  <a:pt x="3003610" y="857047"/>
                </a:lnTo>
                <a:lnTo>
                  <a:pt x="2997618" y="857047"/>
                </a:lnTo>
                <a:cubicBezTo>
                  <a:pt x="2683367" y="857047"/>
                  <a:pt x="2054864" y="857047"/>
                  <a:pt x="797860" y="857047"/>
                </a:cubicBezTo>
                <a:cubicBezTo>
                  <a:pt x="797860" y="857047"/>
                  <a:pt x="797860" y="857047"/>
                  <a:pt x="0" y="857047"/>
                </a:cubicBezTo>
                <a:cubicBezTo>
                  <a:pt x="0" y="857047"/>
                  <a:pt x="0" y="85704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2" name="Google Shape;652;p34"/>
          <p:cNvSpPr/>
          <p:nvPr/>
        </p:nvSpPr>
        <p:spPr>
          <a:xfrm>
            <a:off x="584779" y="5262391"/>
            <a:ext cx="321273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Storm Drain Inlet Protection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FFFFF"/>
            </a:gs>
            <a:gs pos="100000">
              <a:srgbClr val="C4DCE3"/>
            </a:gs>
          </a:gsLst>
          <a:lin ang="5400000" scaled="0"/>
        </a:gradFill>
      </p:bgPr>
    </p:bg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7" name="Google Shape;657;p35"/>
          <p:cNvGrpSpPr/>
          <p:nvPr/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658" name="Google Shape;658;p35"/>
            <p:cNvSpPr/>
            <p:nvPr/>
          </p:nvSpPr>
          <p:spPr>
            <a:xfrm>
              <a:off x="2487613" y="2284413"/>
              <a:ext cx="85725" cy="533400"/>
            </a:xfrm>
            <a:custGeom>
              <a:rect b="b" l="l" r="r" t="t"/>
              <a:pathLst>
                <a:path extrusionOk="0" h="136" w="22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35"/>
            <p:cNvSpPr/>
            <p:nvPr/>
          </p:nvSpPr>
          <p:spPr>
            <a:xfrm>
              <a:off x="2597151" y="2779713"/>
              <a:ext cx="550863" cy="1978025"/>
            </a:xfrm>
            <a:custGeom>
              <a:rect b="b" l="l" r="r" t="t"/>
              <a:pathLst>
                <a:path extrusionOk="0" h="504" w="14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35"/>
            <p:cNvSpPr/>
            <p:nvPr/>
          </p:nvSpPr>
          <p:spPr>
            <a:xfrm>
              <a:off x="3175001" y="4730750"/>
              <a:ext cx="519113" cy="1209675"/>
            </a:xfrm>
            <a:custGeom>
              <a:rect b="b" l="l" r="r" t="t"/>
              <a:pathLst>
                <a:path extrusionOk="0" h="308" w="132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35"/>
            <p:cNvSpPr/>
            <p:nvPr/>
          </p:nvSpPr>
          <p:spPr>
            <a:xfrm>
              <a:off x="3305176" y="5630863"/>
              <a:ext cx="146050" cy="309563"/>
            </a:xfrm>
            <a:custGeom>
              <a:rect b="b" l="l" r="r" t="t"/>
              <a:pathLst>
                <a:path extrusionOk="0" h="79" w="37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35"/>
            <p:cNvSpPr/>
            <p:nvPr/>
          </p:nvSpPr>
          <p:spPr>
            <a:xfrm>
              <a:off x="2573338" y="2817813"/>
              <a:ext cx="700088" cy="2835275"/>
            </a:xfrm>
            <a:custGeom>
              <a:rect b="b" l="l" r="r" t="t"/>
              <a:pathLst>
                <a:path extrusionOk="0" h="722" w="178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35"/>
            <p:cNvSpPr/>
            <p:nvPr/>
          </p:nvSpPr>
          <p:spPr>
            <a:xfrm>
              <a:off x="2506663" y="285750"/>
              <a:ext cx="90488" cy="2493963"/>
            </a:xfrm>
            <a:custGeom>
              <a:rect b="b" l="l" r="r" t="t"/>
              <a:pathLst>
                <a:path extrusionOk="0" h="635" w="23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35"/>
            <p:cNvSpPr/>
            <p:nvPr/>
          </p:nvSpPr>
          <p:spPr>
            <a:xfrm>
              <a:off x="2554288" y="2598738"/>
              <a:ext cx="66675" cy="420688"/>
            </a:xfrm>
            <a:custGeom>
              <a:rect b="b" l="l" r="r" t="t"/>
              <a:pathLst>
                <a:path extrusionOk="0" h="107" w="1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35"/>
            <p:cNvSpPr/>
            <p:nvPr/>
          </p:nvSpPr>
          <p:spPr>
            <a:xfrm>
              <a:off x="3143251" y="4757738"/>
              <a:ext cx="161925" cy="873125"/>
            </a:xfrm>
            <a:custGeom>
              <a:rect b="b" l="l" r="r" t="t"/>
              <a:pathLst>
                <a:path extrusionOk="0" h="222" w="41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35"/>
            <p:cNvSpPr/>
            <p:nvPr/>
          </p:nvSpPr>
          <p:spPr>
            <a:xfrm>
              <a:off x="3148013" y="1282700"/>
              <a:ext cx="1768475" cy="3448050"/>
            </a:xfrm>
            <a:custGeom>
              <a:rect b="b" l="l" r="r" t="t"/>
              <a:pathLst>
                <a:path extrusionOk="0" h="878" w="45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35"/>
            <p:cNvSpPr/>
            <p:nvPr/>
          </p:nvSpPr>
          <p:spPr>
            <a:xfrm>
              <a:off x="3273426" y="5653088"/>
              <a:ext cx="138113" cy="287338"/>
            </a:xfrm>
            <a:custGeom>
              <a:rect b="b" l="l" r="r" t="t"/>
              <a:pathLst>
                <a:path extrusionOk="0" h="73" w="35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35"/>
            <p:cNvSpPr/>
            <p:nvPr/>
          </p:nvSpPr>
          <p:spPr>
            <a:xfrm>
              <a:off x="3143251" y="4656138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35"/>
            <p:cNvSpPr/>
            <p:nvPr/>
          </p:nvSpPr>
          <p:spPr>
            <a:xfrm>
              <a:off x="3211513" y="5410200"/>
              <a:ext cx="203200" cy="530225"/>
            </a:xfrm>
            <a:custGeom>
              <a:rect b="b" l="l" r="r" t="t"/>
              <a:pathLst>
                <a:path extrusionOk="0" h="135" w="52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70" name="Google Shape;670;p35"/>
          <p:cNvGrpSpPr/>
          <p:nvPr/>
        </p:nvGrpSpPr>
        <p:grpSpPr>
          <a:xfrm>
            <a:off x="27225" y="157"/>
            <a:ext cx="2356675" cy="6853096"/>
            <a:chOff x="6627813" y="195610"/>
            <a:chExt cx="1952625" cy="5678141"/>
          </a:xfrm>
        </p:grpSpPr>
        <p:sp>
          <p:nvSpPr>
            <p:cNvPr id="671" name="Google Shape;671;p35"/>
            <p:cNvSpPr/>
            <p:nvPr/>
          </p:nvSpPr>
          <p:spPr>
            <a:xfrm>
              <a:off x="6627813" y="195610"/>
              <a:ext cx="409575" cy="3646488"/>
            </a:xfrm>
            <a:custGeom>
              <a:rect b="b" l="l" r="r" t="t"/>
              <a:pathLst>
                <a:path extrusionOk="0" h="920" w="103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35"/>
            <p:cNvSpPr/>
            <p:nvPr/>
          </p:nvSpPr>
          <p:spPr>
            <a:xfrm>
              <a:off x="7061201" y="3771900"/>
              <a:ext cx="350838" cy="1309688"/>
            </a:xfrm>
            <a:custGeom>
              <a:rect b="b" l="l" r="r" t="t"/>
              <a:pathLst>
                <a:path extrusionOk="0" h="330" w="88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35"/>
            <p:cNvSpPr/>
            <p:nvPr/>
          </p:nvSpPr>
          <p:spPr>
            <a:xfrm>
              <a:off x="7439026" y="5053013"/>
              <a:ext cx="357188" cy="820738"/>
            </a:xfrm>
            <a:custGeom>
              <a:rect b="b" l="l" r="r" t="t"/>
              <a:pathLst>
                <a:path extrusionOk="0" h="207" w="9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35"/>
            <p:cNvSpPr/>
            <p:nvPr/>
          </p:nvSpPr>
          <p:spPr>
            <a:xfrm>
              <a:off x="7037388" y="3811588"/>
              <a:ext cx="457200" cy="1852613"/>
            </a:xfrm>
            <a:custGeom>
              <a:rect b="b" l="l" r="r" t="t"/>
              <a:pathLst>
                <a:path extrusionOk="0" h="467" w="115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35"/>
            <p:cNvSpPr/>
            <p:nvPr/>
          </p:nvSpPr>
          <p:spPr>
            <a:xfrm>
              <a:off x="6992938" y="1263650"/>
              <a:ext cx="144463" cy="2508250"/>
            </a:xfrm>
            <a:custGeom>
              <a:rect b="b" l="l" r="r" t="t"/>
              <a:pathLst>
                <a:path extrusionOk="0" h="633" w="36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35"/>
            <p:cNvSpPr/>
            <p:nvPr/>
          </p:nvSpPr>
          <p:spPr>
            <a:xfrm>
              <a:off x="7526338" y="5640388"/>
              <a:ext cx="111125" cy="233363"/>
            </a:xfrm>
            <a:custGeom>
              <a:rect b="b" l="l" r="r" t="t"/>
              <a:pathLst>
                <a:path extrusionOk="0" h="59" w="28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35"/>
            <p:cNvSpPr/>
            <p:nvPr/>
          </p:nvSpPr>
          <p:spPr>
            <a:xfrm>
              <a:off x="7021513" y="3598863"/>
              <a:ext cx="68263" cy="423863"/>
            </a:xfrm>
            <a:custGeom>
              <a:rect b="b" l="l" r="r" t="t"/>
              <a:pathLst>
                <a:path extrusionOk="0" h="107" w="1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35"/>
            <p:cNvSpPr/>
            <p:nvPr/>
          </p:nvSpPr>
          <p:spPr>
            <a:xfrm>
              <a:off x="7412038" y="2801938"/>
              <a:ext cx="1168400" cy="2251075"/>
            </a:xfrm>
            <a:custGeom>
              <a:rect b="b" l="l" r="r" t="t"/>
              <a:pathLst>
                <a:path extrusionOk="0" h="568" w="294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35"/>
            <p:cNvSpPr/>
            <p:nvPr/>
          </p:nvSpPr>
          <p:spPr>
            <a:xfrm>
              <a:off x="7494588" y="5664200"/>
              <a:ext cx="100013" cy="209550"/>
            </a:xfrm>
            <a:custGeom>
              <a:rect b="b" l="l" r="r" t="t"/>
              <a:pathLst>
                <a:path extrusionOk="0" h="53" w="25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35"/>
            <p:cNvSpPr/>
            <p:nvPr/>
          </p:nvSpPr>
          <p:spPr>
            <a:xfrm>
              <a:off x="7412038" y="5081588"/>
              <a:ext cx="114300" cy="558800"/>
            </a:xfrm>
            <a:custGeom>
              <a:rect b="b" l="l" r="r" t="t"/>
              <a:pathLst>
                <a:path extrusionOk="0" h="141" w="29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35"/>
            <p:cNvSpPr/>
            <p:nvPr/>
          </p:nvSpPr>
          <p:spPr>
            <a:xfrm>
              <a:off x="7412038" y="4978400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35"/>
            <p:cNvSpPr/>
            <p:nvPr/>
          </p:nvSpPr>
          <p:spPr>
            <a:xfrm>
              <a:off x="7439026" y="5434013"/>
              <a:ext cx="174625" cy="439738"/>
            </a:xfrm>
            <a:custGeom>
              <a:rect b="b" l="l" r="r" t="t"/>
              <a:pathLst>
                <a:path extrusionOk="0" h="111" w="44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83" name="Google Shape;683;p35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p35"/>
          <p:cNvSpPr/>
          <p:nvPr/>
        </p:nvSpPr>
        <p:spPr>
          <a:xfrm>
            <a:off x="0" y="4323810"/>
            <a:ext cx="1744652" cy="778589"/>
          </a:xfrm>
          <a:custGeom>
            <a:rect b="b" l="l" r="r" t="t"/>
            <a:pathLst>
              <a:path extrusionOk="0" h="166" w="372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5" name="Google Shape;685;p35"/>
          <p:cNvSpPr/>
          <p:nvPr/>
        </p:nvSpPr>
        <p:spPr>
          <a:xfrm>
            <a:off x="0" y="-786"/>
            <a:ext cx="12192000" cy="6854038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C4DCE3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86" name="Google Shape;686;p35"/>
          <p:cNvPicPr preferRelativeResize="0"/>
          <p:nvPr/>
        </p:nvPicPr>
        <p:blipFill rotWithShape="1">
          <a:blip r:embed="rId3">
            <a:alphaModFix/>
          </a:blip>
          <a:srcRect b="46816" l="0" r="-2" t="3195"/>
          <a:stretch/>
        </p:blipFill>
        <p:spPr>
          <a:xfrm>
            <a:off x="7540750" y="-5534"/>
            <a:ext cx="4651250" cy="3431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35"/>
          <p:cNvPicPr preferRelativeResize="0"/>
          <p:nvPr/>
        </p:nvPicPr>
        <p:blipFill rotWithShape="1">
          <a:blip r:embed="rId4">
            <a:alphaModFix/>
          </a:blip>
          <a:srcRect b="17856" l="0" r="-2" t="41379"/>
          <a:stretch/>
        </p:blipFill>
        <p:spPr>
          <a:xfrm>
            <a:off x="7540750" y="3426232"/>
            <a:ext cx="4651250" cy="34317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8" name="Google Shape;688;p35"/>
          <p:cNvCxnSpPr/>
          <p:nvPr/>
        </p:nvCxnSpPr>
        <p:spPr>
          <a:xfrm flipH="1" rot="10800000">
            <a:off x="7540749" y="3426300"/>
            <a:ext cx="4651200" cy="2700"/>
          </a:xfrm>
          <a:prstGeom prst="straightConnector1">
            <a:avLst/>
          </a:prstGeom>
          <a:noFill/>
          <a:ln cap="flat" cmpd="sng" w="50800">
            <a:solidFill>
              <a:srgbClr val="7F6D5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89" name="Google Shape;689;p35"/>
          <p:cNvSpPr/>
          <p:nvPr/>
        </p:nvSpPr>
        <p:spPr>
          <a:xfrm>
            <a:off x="-2" y="0"/>
            <a:ext cx="7540751" cy="6858000"/>
          </a:xfrm>
          <a:prstGeom prst="rect">
            <a:avLst/>
          </a:prstGeom>
          <a:solidFill>
            <a:srgbClr val="7F6D50">
              <a:alpha val="8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35"/>
          <p:cNvSpPr txBox="1"/>
          <p:nvPr>
            <p:ph type="title"/>
          </p:nvPr>
        </p:nvSpPr>
        <p:spPr>
          <a:xfrm>
            <a:off x="540278" y="967417"/>
            <a:ext cx="6675215" cy="3943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4000"/>
              <a:buFont typeface="Century Gothic"/>
              <a:buNone/>
            </a:pPr>
            <a:r>
              <a:rPr lang="en-US" sz="4000">
                <a:solidFill>
                  <a:srgbClr val="FEFFFF"/>
                </a:solidFill>
              </a:rPr>
              <a:t>CGP § 4.3</a:t>
            </a:r>
            <a:br>
              <a:rPr lang="en-US" sz="4000">
                <a:solidFill>
                  <a:srgbClr val="FEFFFF"/>
                </a:solidFill>
              </a:rPr>
            </a:br>
            <a:r>
              <a:rPr lang="en-US" sz="4000">
                <a:solidFill>
                  <a:srgbClr val="FEFFFF"/>
                </a:solidFill>
              </a:rPr>
              <a:t>Sediment Control</a:t>
            </a:r>
            <a:br>
              <a:rPr lang="en-US" sz="4000">
                <a:solidFill>
                  <a:srgbClr val="FEFFFF"/>
                </a:solidFill>
              </a:rPr>
            </a:br>
            <a:br>
              <a:rPr lang="en-US" sz="4000">
                <a:solidFill>
                  <a:srgbClr val="FEFFFF"/>
                </a:solidFill>
              </a:rPr>
            </a:br>
            <a:endParaRPr sz="4000">
              <a:solidFill>
                <a:srgbClr val="FEFFFF"/>
              </a:solidFill>
            </a:endParaRPr>
          </a:p>
        </p:txBody>
      </p:sp>
      <p:sp>
        <p:nvSpPr>
          <p:cNvPr id="691" name="Google Shape;691;p35"/>
          <p:cNvSpPr/>
          <p:nvPr/>
        </p:nvSpPr>
        <p:spPr>
          <a:xfrm>
            <a:off x="0" y="5033007"/>
            <a:ext cx="8404003" cy="857047"/>
          </a:xfrm>
          <a:custGeom>
            <a:rect b="b" l="l" r="r" t="t"/>
            <a:pathLst>
              <a:path extrusionOk="0" h="857047" w="8404003">
                <a:moveTo>
                  <a:pt x="0" y="0"/>
                </a:moveTo>
                <a:cubicBezTo>
                  <a:pt x="0" y="0"/>
                  <a:pt x="0" y="0"/>
                  <a:pt x="797860" y="0"/>
                </a:cubicBezTo>
                <a:cubicBezTo>
                  <a:pt x="797860" y="0"/>
                  <a:pt x="797860" y="0"/>
                  <a:pt x="2482050" y="0"/>
                </a:cubicBezTo>
                <a:lnTo>
                  <a:pt x="3003610" y="0"/>
                </a:lnTo>
                <a:cubicBezTo>
                  <a:pt x="3003610" y="0"/>
                  <a:pt x="3003610" y="0"/>
                  <a:pt x="3219959" y="0"/>
                </a:cubicBezTo>
                <a:lnTo>
                  <a:pt x="3311869" y="0"/>
                </a:lnTo>
                <a:lnTo>
                  <a:pt x="3326218" y="0"/>
                </a:lnTo>
                <a:lnTo>
                  <a:pt x="3426656" y="0"/>
                </a:lnTo>
                <a:lnTo>
                  <a:pt x="3516436" y="0"/>
                </a:lnTo>
                <a:cubicBezTo>
                  <a:pt x="3516436" y="0"/>
                  <a:pt x="3516436" y="0"/>
                  <a:pt x="3601649" y="0"/>
                </a:cubicBezTo>
                <a:lnTo>
                  <a:pt x="3699274" y="0"/>
                </a:lnTo>
                <a:lnTo>
                  <a:pt x="3718421" y="0"/>
                </a:lnTo>
                <a:cubicBezTo>
                  <a:pt x="3768918" y="0"/>
                  <a:pt x="3832038" y="0"/>
                  <a:pt x="3910939" y="0"/>
                </a:cubicBezTo>
                <a:lnTo>
                  <a:pt x="3927053" y="0"/>
                </a:lnTo>
                <a:lnTo>
                  <a:pt x="4198137" y="0"/>
                </a:lnTo>
                <a:lnTo>
                  <a:pt x="4230161" y="0"/>
                </a:lnTo>
                <a:lnTo>
                  <a:pt x="4245215" y="0"/>
                </a:lnTo>
                <a:lnTo>
                  <a:pt x="4350592" y="0"/>
                </a:lnTo>
                <a:lnTo>
                  <a:pt x="4357296" y="0"/>
                </a:lnTo>
                <a:lnTo>
                  <a:pt x="4404222" y="0"/>
                </a:lnTo>
                <a:lnTo>
                  <a:pt x="4531592" y="0"/>
                </a:lnTo>
                <a:lnTo>
                  <a:pt x="4598953" y="0"/>
                </a:lnTo>
                <a:lnTo>
                  <a:pt x="4779630" y="0"/>
                </a:lnTo>
                <a:lnTo>
                  <a:pt x="5132321" y="0"/>
                </a:lnTo>
                <a:cubicBezTo>
                  <a:pt x="5132321" y="0"/>
                  <a:pt x="5132321" y="0"/>
                  <a:pt x="5141543" y="0"/>
                </a:cubicBezTo>
                <a:lnTo>
                  <a:pt x="5188556" y="0"/>
                </a:lnTo>
                <a:lnTo>
                  <a:pt x="5206100" y="0"/>
                </a:lnTo>
                <a:cubicBezTo>
                  <a:pt x="5279879" y="0"/>
                  <a:pt x="5427438" y="0"/>
                  <a:pt x="5722554" y="0"/>
                </a:cubicBezTo>
                <a:cubicBezTo>
                  <a:pt x="5722554" y="0"/>
                  <a:pt x="5722554" y="0"/>
                  <a:pt x="5732230" y="0"/>
                </a:cubicBezTo>
                <a:lnTo>
                  <a:pt x="5798594" y="0"/>
                </a:lnTo>
                <a:lnTo>
                  <a:pt x="5799962" y="0"/>
                </a:lnTo>
                <a:cubicBezTo>
                  <a:pt x="5799962" y="0"/>
                  <a:pt x="5799962" y="0"/>
                  <a:pt x="6338565" y="0"/>
                </a:cubicBezTo>
                <a:lnTo>
                  <a:pt x="6649966" y="0"/>
                </a:lnTo>
                <a:lnTo>
                  <a:pt x="6730668" y="0"/>
                </a:lnTo>
                <a:lnTo>
                  <a:pt x="7178721" y="0"/>
                </a:lnTo>
                <a:lnTo>
                  <a:pt x="7277889" y="0"/>
                </a:lnTo>
                <a:lnTo>
                  <a:pt x="7782893" y="0"/>
                </a:lnTo>
                <a:lnTo>
                  <a:pt x="8006080" y="0"/>
                </a:lnTo>
                <a:cubicBezTo>
                  <a:pt x="8015756" y="0"/>
                  <a:pt x="8025432" y="5258"/>
                  <a:pt x="8030270" y="10516"/>
                </a:cubicBezTo>
                <a:cubicBezTo>
                  <a:pt x="8030270" y="10516"/>
                  <a:pt x="8035108" y="10516"/>
                  <a:pt x="8035108" y="15774"/>
                </a:cubicBezTo>
                <a:cubicBezTo>
                  <a:pt x="8035108" y="15774"/>
                  <a:pt x="8035108" y="15774"/>
                  <a:pt x="8393118" y="404863"/>
                </a:cubicBezTo>
                <a:cubicBezTo>
                  <a:pt x="8407632" y="415379"/>
                  <a:pt x="8407632" y="436411"/>
                  <a:pt x="8393118" y="452185"/>
                </a:cubicBezTo>
                <a:cubicBezTo>
                  <a:pt x="8393118" y="452185"/>
                  <a:pt x="8393118" y="452185"/>
                  <a:pt x="8035108" y="841273"/>
                </a:cubicBezTo>
                <a:cubicBezTo>
                  <a:pt x="8035108" y="841273"/>
                  <a:pt x="8030270" y="841273"/>
                  <a:pt x="8030270" y="846531"/>
                </a:cubicBezTo>
                <a:cubicBezTo>
                  <a:pt x="8025432" y="851789"/>
                  <a:pt x="8015756" y="857047"/>
                  <a:pt x="8006080" y="857047"/>
                </a:cubicBezTo>
                <a:cubicBezTo>
                  <a:pt x="8006080" y="857047"/>
                  <a:pt x="8006080" y="857047"/>
                  <a:pt x="7889742" y="857047"/>
                </a:cubicBezTo>
                <a:lnTo>
                  <a:pt x="7782893" y="857047"/>
                </a:lnTo>
                <a:lnTo>
                  <a:pt x="7776190" y="857047"/>
                </a:lnTo>
                <a:lnTo>
                  <a:pt x="7730315" y="857047"/>
                </a:lnTo>
                <a:lnTo>
                  <a:pt x="7729264" y="857047"/>
                </a:lnTo>
                <a:lnTo>
                  <a:pt x="7601893" y="857047"/>
                </a:lnTo>
                <a:lnTo>
                  <a:pt x="7467477" y="857047"/>
                </a:lnTo>
                <a:lnTo>
                  <a:pt x="7353856" y="857047"/>
                </a:lnTo>
                <a:lnTo>
                  <a:pt x="7075374" y="857047"/>
                </a:lnTo>
                <a:lnTo>
                  <a:pt x="6944929" y="857047"/>
                </a:lnTo>
                <a:lnTo>
                  <a:pt x="6528153" y="857047"/>
                </a:lnTo>
                <a:lnTo>
                  <a:pt x="6334891" y="857047"/>
                </a:lnTo>
                <a:lnTo>
                  <a:pt x="5799962" y="857047"/>
                </a:lnTo>
                <a:cubicBezTo>
                  <a:pt x="5799962" y="857047"/>
                  <a:pt x="5799962" y="857047"/>
                  <a:pt x="5722554" y="857047"/>
                </a:cubicBezTo>
                <a:cubicBezTo>
                  <a:pt x="5722554" y="857047"/>
                  <a:pt x="5722554" y="857047"/>
                  <a:pt x="5648775" y="857047"/>
                </a:cubicBezTo>
                <a:lnTo>
                  <a:pt x="5483520" y="857047"/>
                </a:lnTo>
                <a:lnTo>
                  <a:pt x="5473550" y="857047"/>
                </a:lnTo>
                <a:cubicBezTo>
                  <a:pt x="5390548" y="857047"/>
                  <a:pt x="5279879" y="857047"/>
                  <a:pt x="5132321" y="857047"/>
                </a:cubicBezTo>
                <a:cubicBezTo>
                  <a:pt x="5132321" y="857047"/>
                  <a:pt x="5132321" y="857047"/>
                  <a:pt x="5047108" y="857047"/>
                </a:cubicBezTo>
                <a:lnTo>
                  <a:pt x="4954764" y="857047"/>
                </a:lnTo>
                <a:lnTo>
                  <a:pt x="4930335" y="857047"/>
                </a:lnTo>
                <a:cubicBezTo>
                  <a:pt x="4829342" y="857047"/>
                  <a:pt x="4677853" y="857047"/>
                  <a:pt x="4450619" y="857047"/>
                </a:cubicBezTo>
                <a:lnTo>
                  <a:pt x="4350592" y="857047"/>
                </a:lnTo>
                <a:lnTo>
                  <a:pt x="4335538" y="857047"/>
                </a:lnTo>
                <a:lnTo>
                  <a:pt x="4230161" y="857047"/>
                </a:lnTo>
                <a:lnTo>
                  <a:pt x="4215812" y="857047"/>
                </a:lnTo>
                <a:lnTo>
                  <a:pt x="4115374" y="857047"/>
                </a:lnTo>
                <a:lnTo>
                  <a:pt x="4049804" y="857047"/>
                </a:lnTo>
                <a:lnTo>
                  <a:pt x="3842757" y="857047"/>
                </a:lnTo>
                <a:lnTo>
                  <a:pt x="3614977" y="857047"/>
                </a:lnTo>
                <a:lnTo>
                  <a:pt x="3516436" y="857047"/>
                </a:lnTo>
                <a:cubicBezTo>
                  <a:pt x="3516436" y="857047"/>
                  <a:pt x="3516436" y="857047"/>
                  <a:pt x="3452333" y="857047"/>
                </a:cubicBezTo>
                <a:lnTo>
                  <a:pt x="3311869" y="857047"/>
                </a:lnTo>
                <a:lnTo>
                  <a:pt x="3300088" y="857047"/>
                </a:lnTo>
                <a:lnTo>
                  <a:pt x="3272588" y="857047"/>
                </a:lnTo>
                <a:lnTo>
                  <a:pt x="3179295" y="857047"/>
                </a:lnTo>
                <a:lnTo>
                  <a:pt x="3003610" y="857047"/>
                </a:lnTo>
                <a:lnTo>
                  <a:pt x="2997618" y="857047"/>
                </a:lnTo>
                <a:cubicBezTo>
                  <a:pt x="2683367" y="857047"/>
                  <a:pt x="2054864" y="857047"/>
                  <a:pt x="797860" y="857047"/>
                </a:cubicBezTo>
                <a:cubicBezTo>
                  <a:pt x="797860" y="857047"/>
                  <a:pt x="797860" y="857047"/>
                  <a:pt x="0" y="857047"/>
                </a:cubicBezTo>
                <a:cubicBezTo>
                  <a:pt x="0" y="857047"/>
                  <a:pt x="0" y="85704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2" name="Google Shape;692;p35"/>
          <p:cNvSpPr/>
          <p:nvPr/>
        </p:nvSpPr>
        <p:spPr>
          <a:xfrm>
            <a:off x="962213" y="5233367"/>
            <a:ext cx="378982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Waterbody Protection Measures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FFFFF"/>
            </a:gs>
            <a:gs pos="100000">
              <a:srgbClr val="C4DCE3"/>
            </a:gs>
          </a:gsLst>
          <a:lin ang="5400000" scaled="0"/>
        </a:gradFill>
      </p:bgPr>
    </p:bg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36"/>
          <p:cNvGrpSpPr/>
          <p:nvPr/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698" name="Google Shape;698;p36"/>
            <p:cNvSpPr/>
            <p:nvPr/>
          </p:nvSpPr>
          <p:spPr>
            <a:xfrm>
              <a:off x="2487613" y="2284413"/>
              <a:ext cx="85725" cy="533400"/>
            </a:xfrm>
            <a:custGeom>
              <a:rect b="b" l="l" r="r" t="t"/>
              <a:pathLst>
                <a:path extrusionOk="0" h="136" w="22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36"/>
            <p:cNvSpPr/>
            <p:nvPr/>
          </p:nvSpPr>
          <p:spPr>
            <a:xfrm>
              <a:off x="2597151" y="2779713"/>
              <a:ext cx="550863" cy="1978025"/>
            </a:xfrm>
            <a:custGeom>
              <a:rect b="b" l="l" r="r" t="t"/>
              <a:pathLst>
                <a:path extrusionOk="0" h="504" w="14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36"/>
            <p:cNvSpPr/>
            <p:nvPr/>
          </p:nvSpPr>
          <p:spPr>
            <a:xfrm>
              <a:off x="3175001" y="4730750"/>
              <a:ext cx="519113" cy="1209675"/>
            </a:xfrm>
            <a:custGeom>
              <a:rect b="b" l="l" r="r" t="t"/>
              <a:pathLst>
                <a:path extrusionOk="0" h="308" w="132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36"/>
            <p:cNvSpPr/>
            <p:nvPr/>
          </p:nvSpPr>
          <p:spPr>
            <a:xfrm>
              <a:off x="3305176" y="5630863"/>
              <a:ext cx="146050" cy="309563"/>
            </a:xfrm>
            <a:custGeom>
              <a:rect b="b" l="l" r="r" t="t"/>
              <a:pathLst>
                <a:path extrusionOk="0" h="79" w="37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36"/>
            <p:cNvSpPr/>
            <p:nvPr/>
          </p:nvSpPr>
          <p:spPr>
            <a:xfrm>
              <a:off x="2573338" y="2817813"/>
              <a:ext cx="700088" cy="2835275"/>
            </a:xfrm>
            <a:custGeom>
              <a:rect b="b" l="l" r="r" t="t"/>
              <a:pathLst>
                <a:path extrusionOk="0" h="722" w="178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36"/>
            <p:cNvSpPr/>
            <p:nvPr/>
          </p:nvSpPr>
          <p:spPr>
            <a:xfrm>
              <a:off x="2506663" y="285750"/>
              <a:ext cx="90488" cy="2493963"/>
            </a:xfrm>
            <a:custGeom>
              <a:rect b="b" l="l" r="r" t="t"/>
              <a:pathLst>
                <a:path extrusionOk="0" h="635" w="23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36"/>
            <p:cNvSpPr/>
            <p:nvPr/>
          </p:nvSpPr>
          <p:spPr>
            <a:xfrm>
              <a:off x="2554288" y="2598738"/>
              <a:ext cx="66675" cy="420688"/>
            </a:xfrm>
            <a:custGeom>
              <a:rect b="b" l="l" r="r" t="t"/>
              <a:pathLst>
                <a:path extrusionOk="0" h="107" w="1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36"/>
            <p:cNvSpPr/>
            <p:nvPr/>
          </p:nvSpPr>
          <p:spPr>
            <a:xfrm>
              <a:off x="3143251" y="4757738"/>
              <a:ext cx="161925" cy="873125"/>
            </a:xfrm>
            <a:custGeom>
              <a:rect b="b" l="l" r="r" t="t"/>
              <a:pathLst>
                <a:path extrusionOk="0" h="222" w="41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36"/>
            <p:cNvSpPr/>
            <p:nvPr/>
          </p:nvSpPr>
          <p:spPr>
            <a:xfrm>
              <a:off x="3148013" y="1282700"/>
              <a:ext cx="1768475" cy="3448050"/>
            </a:xfrm>
            <a:custGeom>
              <a:rect b="b" l="l" r="r" t="t"/>
              <a:pathLst>
                <a:path extrusionOk="0" h="878" w="45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36"/>
            <p:cNvSpPr/>
            <p:nvPr/>
          </p:nvSpPr>
          <p:spPr>
            <a:xfrm>
              <a:off x="3273426" y="5653088"/>
              <a:ext cx="138113" cy="287338"/>
            </a:xfrm>
            <a:custGeom>
              <a:rect b="b" l="l" r="r" t="t"/>
              <a:pathLst>
                <a:path extrusionOk="0" h="73" w="35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36"/>
            <p:cNvSpPr/>
            <p:nvPr/>
          </p:nvSpPr>
          <p:spPr>
            <a:xfrm>
              <a:off x="3143251" y="4656138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36"/>
            <p:cNvSpPr/>
            <p:nvPr/>
          </p:nvSpPr>
          <p:spPr>
            <a:xfrm>
              <a:off x="3211513" y="5410200"/>
              <a:ext cx="203200" cy="530225"/>
            </a:xfrm>
            <a:custGeom>
              <a:rect b="b" l="l" r="r" t="t"/>
              <a:pathLst>
                <a:path extrusionOk="0" h="135" w="52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10" name="Google Shape;710;p36"/>
          <p:cNvGrpSpPr/>
          <p:nvPr/>
        </p:nvGrpSpPr>
        <p:grpSpPr>
          <a:xfrm>
            <a:off x="27225" y="157"/>
            <a:ext cx="2356675" cy="6853096"/>
            <a:chOff x="6627813" y="195610"/>
            <a:chExt cx="1952625" cy="5678141"/>
          </a:xfrm>
        </p:grpSpPr>
        <p:sp>
          <p:nvSpPr>
            <p:cNvPr id="711" name="Google Shape;711;p36"/>
            <p:cNvSpPr/>
            <p:nvPr/>
          </p:nvSpPr>
          <p:spPr>
            <a:xfrm>
              <a:off x="6627813" y="195610"/>
              <a:ext cx="409575" cy="3646488"/>
            </a:xfrm>
            <a:custGeom>
              <a:rect b="b" l="l" r="r" t="t"/>
              <a:pathLst>
                <a:path extrusionOk="0" h="920" w="103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36"/>
            <p:cNvSpPr/>
            <p:nvPr/>
          </p:nvSpPr>
          <p:spPr>
            <a:xfrm>
              <a:off x="7061201" y="3771900"/>
              <a:ext cx="350838" cy="1309688"/>
            </a:xfrm>
            <a:custGeom>
              <a:rect b="b" l="l" r="r" t="t"/>
              <a:pathLst>
                <a:path extrusionOk="0" h="330" w="88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36"/>
            <p:cNvSpPr/>
            <p:nvPr/>
          </p:nvSpPr>
          <p:spPr>
            <a:xfrm>
              <a:off x="7439026" y="5053013"/>
              <a:ext cx="357188" cy="820738"/>
            </a:xfrm>
            <a:custGeom>
              <a:rect b="b" l="l" r="r" t="t"/>
              <a:pathLst>
                <a:path extrusionOk="0" h="207" w="9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36"/>
            <p:cNvSpPr/>
            <p:nvPr/>
          </p:nvSpPr>
          <p:spPr>
            <a:xfrm>
              <a:off x="7037388" y="3811588"/>
              <a:ext cx="457200" cy="1852613"/>
            </a:xfrm>
            <a:custGeom>
              <a:rect b="b" l="l" r="r" t="t"/>
              <a:pathLst>
                <a:path extrusionOk="0" h="467" w="115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36"/>
            <p:cNvSpPr/>
            <p:nvPr/>
          </p:nvSpPr>
          <p:spPr>
            <a:xfrm>
              <a:off x="6992938" y="1263650"/>
              <a:ext cx="144463" cy="2508250"/>
            </a:xfrm>
            <a:custGeom>
              <a:rect b="b" l="l" r="r" t="t"/>
              <a:pathLst>
                <a:path extrusionOk="0" h="633" w="36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36"/>
            <p:cNvSpPr/>
            <p:nvPr/>
          </p:nvSpPr>
          <p:spPr>
            <a:xfrm>
              <a:off x="7526338" y="5640388"/>
              <a:ext cx="111125" cy="233363"/>
            </a:xfrm>
            <a:custGeom>
              <a:rect b="b" l="l" r="r" t="t"/>
              <a:pathLst>
                <a:path extrusionOk="0" h="59" w="28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36"/>
            <p:cNvSpPr/>
            <p:nvPr/>
          </p:nvSpPr>
          <p:spPr>
            <a:xfrm>
              <a:off x="7021513" y="3598863"/>
              <a:ext cx="68263" cy="423863"/>
            </a:xfrm>
            <a:custGeom>
              <a:rect b="b" l="l" r="r" t="t"/>
              <a:pathLst>
                <a:path extrusionOk="0" h="107" w="1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36"/>
            <p:cNvSpPr/>
            <p:nvPr/>
          </p:nvSpPr>
          <p:spPr>
            <a:xfrm>
              <a:off x="7412038" y="2801938"/>
              <a:ext cx="1168400" cy="2251075"/>
            </a:xfrm>
            <a:custGeom>
              <a:rect b="b" l="l" r="r" t="t"/>
              <a:pathLst>
                <a:path extrusionOk="0" h="568" w="294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36"/>
            <p:cNvSpPr/>
            <p:nvPr/>
          </p:nvSpPr>
          <p:spPr>
            <a:xfrm>
              <a:off x="7494588" y="5664200"/>
              <a:ext cx="100013" cy="209550"/>
            </a:xfrm>
            <a:custGeom>
              <a:rect b="b" l="l" r="r" t="t"/>
              <a:pathLst>
                <a:path extrusionOk="0" h="53" w="25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36"/>
            <p:cNvSpPr/>
            <p:nvPr/>
          </p:nvSpPr>
          <p:spPr>
            <a:xfrm>
              <a:off x="7412038" y="5081588"/>
              <a:ext cx="114300" cy="558800"/>
            </a:xfrm>
            <a:custGeom>
              <a:rect b="b" l="l" r="r" t="t"/>
              <a:pathLst>
                <a:path extrusionOk="0" h="141" w="29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36"/>
            <p:cNvSpPr/>
            <p:nvPr/>
          </p:nvSpPr>
          <p:spPr>
            <a:xfrm>
              <a:off x="7412038" y="4978400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36"/>
            <p:cNvSpPr/>
            <p:nvPr/>
          </p:nvSpPr>
          <p:spPr>
            <a:xfrm>
              <a:off x="7439026" y="5434013"/>
              <a:ext cx="174625" cy="439738"/>
            </a:xfrm>
            <a:custGeom>
              <a:rect b="b" l="l" r="r" t="t"/>
              <a:pathLst>
                <a:path extrusionOk="0" h="111" w="44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23" name="Google Shape;723;p3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p36"/>
          <p:cNvSpPr/>
          <p:nvPr/>
        </p:nvSpPr>
        <p:spPr>
          <a:xfrm>
            <a:off x="0" y="4323810"/>
            <a:ext cx="1744652" cy="778589"/>
          </a:xfrm>
          <a:custGeom>
            <a:rect b="b" l="l" r="r" t="t"/>
            <a:pathLst>
              <a:path extrusionOk="0" h="166" w="372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5" name="Google Shape;725;p36"/>
          <p:cNvSpPr/>
          <p:nvPr/>
        </p:nvSpPr>
        <p:spPr>
          <a:xfrm>
            <a:off x="0" y="-786"/>
            <a:ext cx="12192000" cy="6854038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C4DCE3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6" name="Google Shape;726;p36"/>
          <p:cNvSpPr/>
          <p:nvPr/>
        </p:nvSpPr>
        <p:spPr>
          <a:xfrm>
            <a:off x="-2" y="0"/>
            <a:ext cx="7540751" cy="6858000"/>
          </a:xfrm>
          <a:prstGeom prst="rect">
            <a:avLst/>
          </a:prstGeom>
          <a:solidFill>
            <a:srgbClr val="404262">
              <a:alpha val="8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p36"/>
          <p:cNvSpPr txBox="1"/>
          <p:nvPr>
            <p:ph type="title"/>
          </p:nvPr>
        </p:nvSpPr>
        <p:spPr>
          <a:xfrm>
            <a:off x="540278" y="967417"/>
            <a:ext cx="6675215" cy="3943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4800"/>
              <a:buFont typeface="Century Gothic"/>
              <a:buNone/>
            </a:pPr>
            <a:r>
              <a:rPr lang="en-US" sz="4800">
                <a:solidFill>
                  <a:srgbClr val="FEFFFF"/>
                </a:solidFill>
              </a:rPr>
              <a:t>CGP 4.3</a:t>
            </a:r>
            <a:br>
              <a:rPr lang="en-US" sz="4800">
                <a:solidFill>
                  <a:srgbClr val="FEFFFF"/>
                </a:solidFill>
              </a:rPr>
            </a:br>
            <a:r>
              <a:rPr lang="en-US" sz="4800">
                <a:solidFill>
                  <a:srgbClr val="FEFFFF"/>
                </a:solidFill>
              </a:rPr>
              <a:t>Sediment Control</a:t>
            </a:r>
            <a:br>
              <a:rPr lang="en-US" sz="4800">
                <a:solidFill>
                  <a:srgbClr val="FEFFFF"/>
                </a:solidFill>
              </a:rPr>
            </a:br>
            <a:br>
              <a:rPr lang="en-US" sz="4800">
                <a:solidFill>
                  <a:srgbClr val="FEFFFF"/>
                </a:solidFill>
              </a:rPr>
            </a:br>
            <a:endParaRPr sz="4800">
              <a:solidFill>
                <a:srgbClr val="FEFFFF"/>
              </a:solidFill>
            </a:endParaRPr>
          </a:p>
        </p:txBody>
      </p:sp>
      <p:pic>
        <p:nvPicPr>
          <p:cNvPr id="728" name="Google Shape;728;p36"/>
          <p:cNvPicPr preferRelativeResize="0"/>
          <p:nvPr/>
        </p:nvPicPr>
        <p:blipFill rotWithShape="1">
          <a:blip r:embed="rId3">
            <a:alphaModFix/>
          </a:blip>
          <a:srcRect b="0" l="3842" r="25334" t="0"/>
          <a:stretch/>
        </p:blipFill>
        <p:spPr>
          <a:xfrm>
            <a:off x="7540750" y="10"/>
            <a:ext cx="4651250" cy="6858776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36"/>
          <p:cNvSpPr/>
          <p:nvPr/>
        </p:nvSpPr>
        <p:spPr>
          <a:xfrm>
            <a:off x="0" y="5033007"/>
            <a:ext cx="8404003" cy="857047"/>
          </a:xfrm>
          <a:custGeom>
            <a:rect b="b" l="l" r="r" t="t"/>
            <a:pathLst>
              <a:path extrusionOk="0" h="857047" w="8404003">
                <a:moveTo>
                  <a:pt x="0" y="0"/>
                </a:moveTo>
                <a:cubicBezTo>
                  <a:pt x="0" y="0"/>
                  <a:pt x="0" y="0"/>
                  <a:pt x="797860" y="0"/>
                </a:cubicBezTo>
                <a:cubicBezTo>
                  <a:pt x="797860" y="0"/>
                  <a:pt x="797860" y="0"/>
                  <a:pt x="2482050" y="0"/>
                </a:cubicBezTo>
                <a:lnTo>
                  <a:pt x="3003610" y="0"/>
                </a:lnTo>
                <a:cubicBezTo>
                  <a:pt x="3003610" y="0"/>
                  <a:pt x="3003610" y="0"/>
                  <a:pt x="3219959" y="0"/>
                </a:cubicBezTo>
                <a:lnTo>
                  <a:pt x="3311869" y="0"/>
                </a:lnTo>
                <a:lnTo>
                  <a:pt x="3326218" y="0"/>
                </a:lnTo>
                <a:lnTo>
                  <a:pt x="3426656" y="0"/>
                </a:lnTo>
                <a:lnTo>
                  <a:pt x="3516436" y="0"/>
                </a:lnTo>
                <a:cubicBezTo>
                  <a:pt x="3516436" y="0"/>
                  <a:pt x="3516436" y="0"/>
                  <a:pt x="3601649" y="0"/>
                </a:cubicBezTo>
                <a:lnTo>
                  <a:pt x="3699274" y="0"/>
                </a:lnTo>
                <a:lnTo>
                  <a:pt x="3718421" y="0"/>
                </a:lnTo>
                <a:cubicBezTo>
                  <a:pt x="3768918" y="0"/>
                  <a:pt x="3832038" y="0"/>
                  <a:pt x="3910939" y="0"/>
                </a:cubicBezTo>
                <a:lnTo>
                  <a:pt x="3927053" y="0"/>
                </a:lnTo>
                <a:lnTo>
                  <a:pt x="4198137" y="0"/>
                </a:lnTo>
                <a:lnTo>
                  <a:pt x="4230161" y="0"/>
                </a:lnTo>
                <a:lnTo>
                  <a:pt x="4245215" y="0"/>
                </a:lnTo>
                <a:lnTo>
                  <a:pt x="4350592" y="0"/>
                </a:lnTo>
                <a:lnTo>
                  <a:pt x="4357296" y="0"/>
                </a:lnTo>
                <a:lnTo>
                  <a:pt x="4404222" y="0"/>
                </a:lnTo>
                <a:lnTo>
                  <a:pt x="4531592" y="0"/>
                </a:lnTo>
                <a:lnTo>
                  <a:pt x="4598953" y="0"/>
                </a:lnTo>
                <a:lnTo>
                  <a:pt x="4779630" y="0"/>
                </a:lnTo>
                <a:lnTo>
                  <a:pt x="5132321" y="0"/>
                </a:lnTo>
                <a:cubicBezTo>
                  <a:pt x="5132321" y="0"/>
                  <a:pt x="5132321" y="0"/>
                  <a:pt x="5141543" y="0"/>
                </a:cubicBezTo>
                <a:lnTo>
                  <a:pt x="5188556" y="0"/>
                </a:lnTo>
                <a:lnTo>
                  <a:pt x="5206100" y="0"/>
                </a:lnTo>
                <a:cubicBezTo>
                  <a:pt x="5279879" y="0"/>
                  <a:pt x="5427438" y="0"/>
                  <a:pt x="5722554" y="0"/>
                </a:cubicBezTo>
                <a:cubicBezTo>
                  <a:pt x="5722554" y="0"/>
                  <a:pt x="5722554" y="0"/>
                  <a:pt x="5732230" y="0"/>
                </a:cubicBezTo>
                <a:lnTo>
                  <a:pt x="5798594" y="0"/>
                </a:lnTo>
                <a:lnTo>
                  <a:pt x="5799962" y="0"/>
                </a:lnTo>
                <a:cubicBezTo>
                  <a:pt x="5799962" y="0"/>
                  <a:pt x="5799962" y="0"/>
                  <a:pt x="6338565" y="0"/>
                </a:cubicBezTo>
                <a:lnTo>
                  <a:pt x="6649966" y="0"/>
                </a:lnTo>
                <a:lnTo>
                  <a:pt x="6730668" y="0"/>
                </a:lnTo>
                <a:lnTo>
                  <a:pt x="7178721" y="0"/>
                </a:lnTo>
                <a:lnTo>
                  <a:pt x="7277889" y="0"/>
                </a:lnTo>
                <a:lnTo>
                  <a:pt x="7782893" y="0"/>
                </a:lnTo>
                <a:lnTo>
                  <a:pt x="8006080" y="0"/>
                </a:lnTo>
                <a:cubicBezTo>
                  <a:pt x="8015756" y="0"/>
                  <a:pt x="8025432" y="5258"/>
                  <a:pt x="8030270" y="10516"/>
                </a:cubicBezTo>
                <a:cubicBezTo>
                  <a:pt x="8030270" y="10516"/>
                  <a:pt x="8035108" y="10516"/>
                  <a:pt x="8035108" y="15774"/>
                </a:cubicBezTo>
                <a:cubicBezTo>
                  <a:pt x="8035108" y="15774"/>
                  <a:pt x="8035108" y="15774"/>
                  <a:pt x="8393118" y="404863"/>
                </a:cubicBezTo>
                <a:cubicBezTo>
                  <a:pt x="8407632" y="415379"/>
                  <a:pt x="8407632" y="436411"/>
                  <a:pt x="8393118" y="452185"/>
                </a:cubicBezTo>
                <a:cubicBezTo>
                  <a:pt x="8393118" y="452185"/>
                  <a:pt x="8393118" y="452185"/>
                  <a:pt x="8035108" y="841273"/>
                </a:cubicBezTo>
                <a:cubicBezTo>
                  <a:pt x="8035108" y="841273"/>
                  <a:pt x="8030270" y="841273"/>
                  <a:pt x="8030270" y="846531"/>
                </a:cubicBezTo>
                <a:cubicBezTo>
                  <a:pt x="8025432" y="851789"/>
                  <a:pt x="8015756" y="857047"/>
                  <a:pt x="8006080" y="857047"/>
                </a:cubicBezTo>
                <a:cubicBezTo>
                  <a:pt x="8006080" y="857047"/>
                  <a:pt x="8006080" y="857047"/>
                  <a:pt x="7889742" y="857047"/>
                </a:cubicBezTo>
                <a:lnTo>
                  <a:pt x="7782893" y="857047"/>
                </a:lnTo>
                <a:lnTo>
                  <a:pt x="7776190" y="857047"/>
                </a:lnTo>
                <a:lnTo>
                  <a:pt x="7730315" y="857047"/>
                </a:lnTo>
                <a:lnTo>
                  <a:pt x="7729264" y="857047"/>
                </a:lnTo>
                <a:lnTo>
                  <a:pt x="7601893" y="857047"/>
                </a:lnTo>
                <a:lnTo>
                  <a:pt x="7467477" y="857047"/>
                </a:lnTo>
                <a:lnTo>
                  <a:pt x="7353856" y="857047"/>
                </a:lnTo>
                <a:lnTo>
                  <a:pt x="7075374" y="857047"/>
                </a:lnTo>
                <a:lnTo>
                  <a:pt x="6944929" y="857047"/>
                </a:lnTo>
                <a:lnTo>
                  <a:pt x="6528153" y="857047"/>
                </a:lnTo>
                <a:lnTo>
                  <a:pt x="6334891" y="857047"/>
                </a:lnTo>
                <a:lnTo>
                  <a:pt x="5799962" y="857047"/>
                </a:lnTo>
                <a:cubicBezTo>
                  <a:pt x="5799962" y="857047"/>
                  <a:pt x="5799962" y="857047"/>
                  <a:pt x="5722554" y="857047"/>
                </a:cubicBezTo>
                <a:cubicBezTo>
                  <a:pt x="5722554" y="857047"/>
                  <a:pt x="5722554" y="857047"/>
                  <a:pt x="5648775" y="857047"/>
                </a:cubicBezTo>
                <a:lnTo>
                  <a:pt x="5483520" y="857047"/>
                </a:lnTo>
                <a:lnTo>
                  <a:pt x="5473550" y="857047"/>
                </a:lnTo>
                <a:cubicBezTo>
                  <a:pt x="5390548" y="857047"/>
                  <a:pt x="5279879" y="857047"/>
                  <a:pt x="5132321" y="857047"/>
                </a:cubicBezTo>
                <a:cubicBezTo>
                  <a:pt x="5132321" y="857047"/>
                  <a:pt x="5132321" y="857047"/>
                  <a:pt x="5047108" y="857047"/>
                </a:cubicBezTo>
                <a:lnTo>
                  <a:pt x="4954764" y="857047"/>
                </a:lnTo>
                <a:lnTo>
                  <a:pt x="4930335" y="857047"/>
                </a:lnTo>
                <a:cubicBezTo>
                  <a:pt x="4829342" y="857047"/>
                  <a:pt x="4677853" y="857047"/>
                  <a:pt x="4450619" y="857047"/>
                </a:cubicBezTo>
                <a:lnTo>
                  <a:pt x="4350592" y="857047"/>
                </a:lnTo>
                <a:lnTo>
                  <a:pt x="4335538" y="857047"/>
                </a:lnTo>
                <a:lnTo>
                  <a:pt x="4230161" y="857047"/>
                </a:lnTo>
                <a:lnTo>
                  <a:pt x="4215812" y="857047"/>
                </a:lnTo>
                <a:lnTo>
                  <a:pt x="4115374" y="857047"/>
                </a:lnTo>
                <a:lnTo>
                  <a:pt x="4049804" y="857047"/>
                </a:lnTo>
                <a:lnTo>
                  <a:pt x="3842757" y="857047"/>
                </a:lnTo>
                <a:lnTo>
                  <a:pt x="3614977" y="857047"/>
                </a:lnTo>
                <a:lnTo>
                  <a:pt x="3516436" y="857047"/>
                </a:lnTo>
                <a:cubicBezTo>
                  <a:pt x="3516436" y="857047"/>
                  <a:pt x="3516436" y="857047"/>
                  <a:pt x="3452333" y="857047"/>
                </a:cubicBezTo>
                <a:lnTo>
                  <a:pt x="3311869" y="857047"/>
                </a:lnTo>
                <a:lnTo>
                  <a:pt x="3300088" y="857047"/>
                </a:lnTo>
                <a:lnTo>
                  <a:pt x="3272588" y="857047"/>
                </a:lnTo>
                <a:lnTo>
                  <a:pt x="3179295" y="857047"/>
                </a:lnTo>
                <a:lnTo>
                  <a:pt x="3003610" y="857047"/>
                </a:lnTo>
                <a:lnTo>
                  <a:pt x="2997618" y="857047"/>
                </a:lnTo>
                <a:cubicBezTo>
                  <a:pt x="2683367" y="857047"/>
                  <a:pt x="2054864" y="857047"/>
                  <a:pt x="797860" y="857047"/>
                </a:cubicBezTo>
                <a:cubicBezTo>
                  <a:pt x="797860" y="857047"/>
                  <a:pt x="797860" y="857047"/>
                  <a:pt x="0" y="857047"/>
                </a:cubicBezTo>
                <a:cubicBezTo>
                  <a:pt x="0" y="857047"/>
                  <a:pt x="0" y="85704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0" name="Google Shape;730;p36"/>
          <p:cNvSpPr/>
          <p:nvPr/>
        </p:nvSpPr>
        <p:spPr>
          <a:xfrm>
            <a:off x="681349" y="5195487"/>
            <a:ext cx="34050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Downslope Sediment Barriers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FFFFF"/>
            </a:gs>
            <a:gs pos="100000">
              <a:srgbClr val="C4DCE3"/>
            </a:gs>
          </a:gsLst>
          <a:lin ang="5400000" scaled="0"/>
        </a:gradFill>
      </p:bgPr>
    </p:bg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5" name="Google Shape;735;p37"/>
          <p:cNvGrpSpPr/>
          <p:nvPr/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736" name="Google Shape;736;p37"/>
            <p:cNvSpPr/>
            <p:nvPr/>
          </p:nvSpPr>
          <p:spPr>
            <a:xfrm>
              <a:off x="2487613" y="2284413"/>
              <a:ext cx="85725" cy="533400"/>
            </a:xfrm>
            <a:custGeom>
              <a:rect b="b" l="l" r="r" t="t"/>
              <a:pathLst>
                <a:path extrusionOk="0" h="136" w="22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37"/>
            <p:cNvSpPr/>
            <p:nvPr/>
          </p:nvSpPr>
          <p:spPr>
            <a:xfrm>
              <a:off x="2597151" y="2779713"/>
              <a:ext cx="550863" cy="1978025"/>
            </a:xfrm>
            <a:custGeom>
              <a:rect b="b" l="l" r="r" t="t"/>
              <a:pathLst>
                <a:path extrusionOk="0" h="504" w="14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37"/>
            <p:cNvSpPr/>
            <p:nvPr/>
          </p:nvSpPr>
          <p:spPr>
            <a:xfrm>
              <a:off x="3175001" y="4730750"/>
              <a:ext cx="519113" cy="1209675"/>
            </a:xfrm>
            <a:custGeom>
              <a:rect b="b" l="l" r="r" t="t"/>
              <a:pathLst>
                <a:path extrusionOk="0" h="308" w="132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37"/>
            <p:cNvSpPr/>
            <p:nvPr/>
          </p:nvSpPr>
          <p:spPr>
            <a:xfrm>
              <a:off x="3305176" y="5630863"/>
              <a:ext cx="146050" cy="309563"/>
            </a:xfrm>
            <a:custGeom>
              <a:rect b="b" l="l" r="r" t="t"/>
              <a:pathLst>
                <a:path extrusionOk="0" h="79" w="37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37"/>
            <p:cNvSpPr/>
            <p:nvPr/>
          </p:nvSpPr>
          <p:spPr>
            <a:xfrm>
              <a:off x="2573338" y="2817813"/>
              <a:ext cx="700088" cy="2835275"/>
            </a:xfrm>
            <a:custGeom>
              <a:rect b="b" l="l" r="r" t="t"/>
              <a:pathLst>
                <a:path extrusionOk="0" h="722" w="178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37"/>
            <p:cNvSpPr/>
            <p:nvPr/>
          </p:nvSpPr>
          <p:spPr>
            <a:xfrm>
              <a:off x="2506663" y="285750"/>
              <a:ext cx="90488" cy="2493963"/>
            </a:xfrm>
            <a:custGeom>
              <a:rect b="b" l="l" r="r" t="t"/>
              <a:pathLst>
                <a:path extrusionOk="0" h="635" w="23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37"/>
            <p:cNvSpPr/>
            <p:nvPr/>
          </p:nvSpPr>
          <p:spPr>
            <a:xfrm>
              <a:off x="2554288" y="2598738"/>
              <a:ext cx="66675" cy="420688"/>
            </a:xfrm>
            <a:custGeom>
              <a:rect b="b" l="l" r="r" t="t"/>
              <a:pathLst>
                <a:path extrusionOk="0" h="107" w="1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37"/>
            <p:cNvSpPr/>
            <p:nvPr/>
          </p:nvSpPr>
          <p:spPr>
            <a:xfrm>
              <a:off x="3143251" y="4757738"/>
              <a:ext cx="161925" cy="873125"/>
            </a:xfrm>
            <a:custGeom>
              <a:rect b="b" l="l" r="r" t="t"/>
              <a:pathLst>
                <a:path extrusionOk="0" h="222" w="41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37"/>
            <p:cNvSpPr/>
            <p:nvPr/>
          </p:nvSpPr>
          <p:spPr>
            <a:xfrm>
              <a:off x="3148013" y="1282700"/>
              <a:ext cx="1768475" cy="3448050"/>
            </a:xfrm>
            <a:custGeom>
              <a:rect b="b" l="l" r="r" t="t"/>
              <a:pathLst>
                <a:path extrusionOk="0" h="878" w="45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37"/>
            <p:cNvSpPr/>
            <p:nvPr/>
          </p:nvSpPr>
          <p:spPr>
            <a:xfrm>
              <a:off x="3273426" y="5653088"/>
              <a:ext cx="138113" cy="287338"/>
            </a:xfrm>
            <a:custGeom>
              <a:rect b="b" l="l" r="r" t="t"/>
              <a:pathLst>
                <a:path extrusionOk="0" h="73" w="35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37"/>
            <p:cNvSpPr/>
            <p:nvPr/>
          </p:nvSpPr>
          <p:spPr>
            <a:xfrm>
              <a:off x="3143251" y="4656138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37"/>
            <p:cNvSpPr/>
            <p:nvPr/>
          </p:nvSpPr>
          <p:spPr>
            <a:xfrm>
              <a:off x="3211513" y="5410200"/>
              <a:ext cx="203200" cy="530225"/>
            </a:xfrm>
            <a:custGeom>
              <a:rect b="b" l="l" r="r" t="t"/>
              <a:pathLst>
                <a:path extrusionOk="0" h="135" w="52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48" name="Google Shape;748;p37"/>
          <p:cNvGrpSpPr/>
          <p:nvPr/>
        </p:nvGrpSpPr>
        <p:grpSpPr>
          <a:xfrm>
            <a:off x="27225" y="157"/>
            <a:ext cx="2356675" cy="6853096"/>
            <a:chOff x="6627813" y="195610"/>
            <a:chExt cx="1952625" cy="5678141"/>
          </a:xfrm>
        </p:grpSpPr>
        <p:sp>
          <p:nvSpPr>
            <p:cNvPr id="749" name="Google Shape;749;p37"/>
            <p:cNvSpPr/>
            <p:nvPr/>
          </p:nvSpPr>
          <p:spPr>
            <a:xfrm>
              <a:off x="6627813" y="195610"/>
              <a:ext cx="409575" cy="3646488"/>
            </a:xfrm>
            <a:custGeom>
              <a:rect b="b" l="l" r="r" t="t"/>
              <a:pathLst>
                <a:path extrusionOk="0" h="920" w="103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37"/>
            <p:cNvSpPr/>
            <p:nvPr/>
          </p:nvSpPr>
          <p:spPr>
            <a:xfrm>
              <a:off x="7061201" y="3771900"/>
              <a:ext cx="350838" cy="1309688"/>
            </a:xfrm>
            <a:custGeom>
              <a:rect b="b" l="l" r="r" t="t"/>
              <a:pathLst>
                <a:path extrusionOk="0" h="330" w="88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37"/>
            <p:cNvSpPr/>
            <p:nvPr/>
          </p:nvSpPr>
          <p:spPr>
            <a:xfrm>
              <a:off x="7439026" y="5053013"/>
              <a:ext cx="357188" cy="820738"/>
            </a:xfrm>
            <a:custGeom>
              <a:rect b="b" l="l" r="r" t="t"/>
              <a:pathLst>
                <a:path extrusionOk="0" h="207" w="9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37"/>
            <p:cNvSpPr/>
            <p:nvPr/>
          </p:nvSpPr>
          <p:spPr>
            <a:xfrm>
              <a:off x="7037388" y="3811588"/>
              <a:ext cx="457200" cy="1852613"/>
            </a:xfrm>
            <a:custGeom>
              <a:rect b="b" l="l" r="r" t="t"/>
              <a:pathLst>
                <a:path extrusionOk="0" h="467" w="115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37"/>
            <p:cNvSpPr/>
            <p:nvPr/>
          </p:nvSpPr>
          <p:spPr>
            <a:xfrm>
              <a:off x="6992938" y="1263650"/>
              <a:ext cx="144463" cy="2508250"/>
            </a:xfrm>
            <a:custGeom>
              <a:rect b="b" l="l" r="r" t="t"/>
              <a:pathLst>
                <a:path extrusionOk="0" h="633" w="36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37"/>
            <p:cNvSpPr/>
            <p:nvPr/>
          </p:nvSpPr>
          <p:spPr>
            <a:xfrm>
              <a:off x="7526338" y="5640388"/>
              <a:ext cx="111125" cy="233363"/>
            </a:xfrm>
            <a:custGeom>
              <a:rect b="b" l="l" r="r" t="t"/>
              <a:pathLst>
                <a:path extrusionOk="0" h="59" w="28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37"/>
            <p:cNvSpPr/>
            <p:nvPr/>
          </p:nvSpPr>
          <p:spPr>
            <a:xfrm>
              <a:off x="7021513" y="3598863"/>
              <a:ext cx="68263" cy="423863"/>
            </a:xfrm>
            <a:custGeom>
              <a:rect b="b" l="l" r="r" t="t"/>
              <a:pathLst>
                <a:path extrusionOk="0" h="107" w="1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37"/>
            <p:cNvSpPr/>
            <p:nvPr/>
          </p:nvSpPr>
          <p:spPr>
            <a:xfrm>
              <a:off x="7412038" y="2801938"/>
              <a:ext cx="1168400" cy="2251075"/>
            </a:xfrm>
            <a:custGeom>
              <a:rect b="b" l="l" r="r" t="t"/>
              <a:pathLst>
                <a:path extrusionOk="0" h="568" w="294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37"/>
            <p:cNvSpPr/>
            <p:nvPr/>
          </p:nvSpPr>
          <p:spPr>
            <a:xfrm>
              <a:off x="7494588" y="5664200"/>
              <a:ext cx="100013" cy="209550"/>
            </a:xfrm>
            <a:custGeom>
              <a:rect b="b" l="l" r="r" t="t"/>
              <a:pathLst>
                <a:path extrusionOk="0" h="53" w="25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37"/>
            <p:cNvSpPr/>
            <p:nvPr/>
          </p:nvSpPr>
          <p:spPr>
            <a:xfrm>
              <a:off x="7412038" y="5081588"/>
              <a:ext cx="114300" cy="558800"/>
            </a:xfrm>
            <a:custGeom>
              <a:rect b="b" l="l" r="r" t="t"/>
              <a:pathLst>
                <a:path extrusionOk="0" h="141" w="29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37"/>
            <p:cNvSpPr/>
            <p:nvPr/>
          </p:nvSpPr>
          <p:spPr>
            <a:xfrm>
              <a:off x="7412038" y="4978400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37"/>
            <p:cNvSpPr/>
            <p:nvPr/>
          </p:nvSpPr>
          <p:spPr>
            <a:xfrm>
              <a:off x="7439026" y="5434013"/>
              <a:ext cx="174625" cy="439738"/>
            </a:xfrm>
            <a:custGeom>
              <a:rect b="b" l="l" r="r" t="t"/>
              <a:pathLst>
                <a:path extrusionOk="0" h="111" w="44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1" name="Google Shape;761;p37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2" name="Google Shape;762;p37"/>
          <p:cNvSpPr/>
          <p:nvPr/>
        </p:nvSpPr>
        <p:spPr>
          <a:xfrm>
            <a:off x="0" y="4323810"/>
            <a:ext cx="1744652" cy="778589"/>
          </a:xfrm>
          <a:custGeom>
            <a:rect b="b" l="l" r="r" t="t"/>
            <a:pathLst>
              <a:path extrusionOk="0" h="166" w="372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3" name="Google Shape;763;p37"/>
          <p:cNvSpPr/>
          <p:nvPr/>
        </p:nvSpPr>
        <p:spPr>
          <a:xfrm>
            <a:off x="-7620" y="-1"/>
            <a:ext cx="12207240" cy="6858001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C4DCE3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4" name="Google Shape;764;p37"/>
          <p:cNvSpPr/>
          <p:nvPr/>
        </p:nvSpPr>
        <p:spPr>
          <a:xfrm>
            <a:off x="0" y="0"/>
            <a:ext cx="4639734" cy="6858000"/>
          </a:xfrm>
          <a:prstGeom prst="rect">
            <a:avLst/>
          </a:prstGeom>
          <a:solidFill>
            <a:srgbClr val="414359">
              <a:alpha val="8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5" name="Google Shape;765;p37"/>
          <p:cNvSpPr txBox="1"/>
          <p:nvPr>
            <p:ph type="title"/>
          </p:nvPr>
        </p:nvSpPr>
        <p:spPr>
          <a:xfrm>
            <a:off x="540279" y="1795849"/>
            <a:ext cx="3778870" cy="311481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4000"/>
              <a:buFont typeface="Century Gothic"/>
              <a:buNone/>
            </a:pPr>
            <a:r>
              <a:rPr lang="en-US" sz="4000">
                <a:solidFill>
                  <a:srgbClr val="FEFFFF"/>
                </a:solidFill>
              </a:rPr>
              <a:t>CGP § 4.3</a:t>
            </a:r>
            <a:br>
              <a:rPr lang="en-US" sz="4000">
                <a:solidFill>
                  <a:srgbClr val="FEFFFF"/>
                </a:solidFill>
              </a:rPr>
            </a:br>
            <a:r>
              <a:rPr lang="en-US" sz="4000">
                <a:solidFill>
                  <a:srgbClr val="FEFFFF"/>
                </a:solidFill>
              </a:rPr>
              <a:t>Sediment Control</a:t>
            </a:r>
            <a:br>
              <a:rPr lang="en-US" sz="4000">
                <a:solidFill>
                  <a:srgbClr val="FEFFFF"/>
                </a:solidFill>
              </a:rPr>
            </a:br>
            <a:endParaRPr sz="4000">
              <a:solidFill>
                <a:srgbClr val="FEFFFF"/>
              </a:solidFill>
            </a:endParaRPr>
          </a:p>
        </p:txBody>
      </p:sp>
      <p:pic>
        <p:nvPicPr>
          <p:cNvPr id="766" name="Google Shape;766;p37"/>
          <p:cNvPicPr preferRelativeResize="0"/>
          <p:nvPr/>
        </p:nvPicPr>
        <p:blipFill rotWithShape="1">
          <a:blip r:embed="rId3">
            <a:alphaModFix/>
          </a:blip>
          <a:srcRect b="25170" l="0" r="0" t="19438"/>
          <a:stretch/>
        </p:blipFill>
        <p:spPr>
          <a:xfrm>
            <a:off x="4639732" y="10"/>
            <a:ext cx="7552267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p37"/>
          <p:cNvSpPr/>
          <p:nvPr/>
        </p:nvSpPr>
        <p:spPr>
          <a:xfrm>
            <a:off x="0" y="5033007"/>
            <a:ext cx="5404022" cy="857047"/>
          </a:xfrm>
          <a:custGeom>
            <a:rect b="b" l="l" r="r" t="t"/>
            <a:pathLst>
              <a:path extrusionOk="0" h="163" w="1117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8" name="Google Shape;768;p37"/>
          <p:cNvSpPr/>
          <p:nvPr/>
        </p:nvSpPr>
        <p:spPr>
          <a:xfrm>
            <a:off x="569497" y="5271711"/>
            <a:ext cx="231826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Entrances and Exits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FFFFF"/>
            </a:gs>
            <a:gs pos="100000">
              <a:srgbClr val="C4DCE3"/>
            </a:gs>
          </a:gsLst>
          <a:lin ang="5400000" scaled="0"/>
        </a:gradFill>
      </p:bgPr>
    </p:bg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3" name="Google Shape;773;p38"/>
          <p:cNvGrpSpPr/>
          <p:nvPr/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774" name="Google Shape;774;p38"/>
            <p:cNvSpPr/>
            <p:nvPr/>
          </p:nvSpPr>
          <p:spPr>
            <a:xfrm>
              <a:off x="2487613" y="2284413"/>
              <a:ext cx="85725" cy="533400"/>
            </a:xfrm>
            <a:custGeom>
              <a:rect b="b" l="l" r="r" t="t"/>
              <a:pathLst>
                <a:path extrusionOk="0" h="136" w="22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38"/>
            <p:cNvSpPr/>
            <p:nvPr/>
          </p:nvSpPr>
          <p:spPr>
            <a:xfrm>
              <a:off x="2597151" y="2779713"/>
              <a:ext cx="550863" cy="1978025"/>
            </a:xfrm>
            <a:custGeom>
              <a:rect b="b" l="l" r="r" t="t"/>
              <a:pathLst>
                <a:path extrusionOk="0" h="504" w="14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38"/>
            <p:cNvSpPr/>
            <p:nvPr/>
          </p:nvSpPr>
          <p:spPr>
            <a:xfrm>
              <a:off x="3175001" y="4730750"/>
              <a:ext cx="519113" cy="1209675"/>
            </a:xfrm>
            <a:custGeom>
              <a:rect b="b" l="l" r="r" t="t"/>
              <a:pathLst>
                <a:path extrusionOk="0" h="308" w="132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38"/>
            <p:cNvSpPr/>
            <p:nvPr/>
          </p:nvSpPr>
          <p:spPr>
            <a:xfrm>
              <a:off x="3305176" y="5630863"/>
              <a:ext cx="146050" cy="309563"/>
            </a:xfrm>
            <a:custGeom>
              <a:rect b="b" l="l" r="r" t="t"/>
              <a:pathLst>
                <a:path extrusionOk="0" h="79" w="37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38"/>
            <p:cNvSpPr/>
            <p:nvPr/>
          </p:nvSpPr>
          <p:spPr>
            <a:xfrm>
              <a:off x="2573338" y="2817813"/>
              <a:ext cx="700088" cy="2835275"/>
            </a:xfrm>
            <a:custGeom>
              <a:rect b="b" l="l" r="r" t="t"/>
              <a:pathLst>
                <a:path extrusionOk="0" h="722" w="178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38"/>
            <p:cNvSpPr/>
            <p:nvPr/>
          </p:nvSpPr>
          <p:spPr>
            <a:xfrm>
              <a:off x="2506663" y="285750"/>
              <a:ext cx="90488" cy="2493963"/>
            </a:xfrm>
            <a:custGeom>
              <a:rect b="b" l="l" r="r" t="t"/>
              <a:pathLst>
                <a:path extrusionOk="0" h="635" w="23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38"/>
            <p:cNvSpPr/>
            <p:nvPr/>
          </p:nvSpPr>
          <p:spPr>
            <a:xfrm>
              <a:off x="2554288" y="2598738"/>
              <a:ext cx="66675" cy="420688"/>
            </a:xfrm>
            <a:custGeom>
              <a:rect b="b" l="l" r="r" t="t"/>
              <a:pathLst>
                <a:path extrusionOk="0" h="107" w="1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38"/>
            <p:cNvSpPr/>
            <p:nvPr/>
          </p:nvSpPr>
          <p:spPr>
            <a:xfrm>
              <a:off x="3143251" y="4757738"/>
              <a:ext cx="161925" cy="873125"/>
            </a:xfrm>
            <a:custGeom>
              <a:rect b="b" l="l" r="r" t="t"/>
              <a:pathLst>
                <a:path extrusionOk="0" h="222" w="41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38"/>
            <p:cNvSpPr/>
            <p:nvPr/>
          </p:nvSpPr>
          <p:spPr>
            <a:xfrm>
              <a:off x="3148013" y="1282700"/>
              <a:ext cx="1768475" cy="3448050"/>
            </a:xfrm>
            <a:custGeom>
              <a:rect b="b" l="l" r="r" t="t"/>
              <a:pathLst>
                <a:path extrusionOk="0" h="878" w="45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38"/>
            <p:cNvSpPr/>
            <p:nvPr/>
          </p:nvSpPr>
          <p:spPr>
            <a:xfrm>
              <a:off x="3273426" y="5653088"/>
              <a:ext cx="138113" cy="287338"/>
            </a:xfrm>
            <a:custGeom>
              <a:rect b="b" l="l" r="r" t="t"/>
              <a:pathLst>
                <a:path extrusionOk="0" h="73" w="35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38"/>
            <p:cNvSpPr/>
            <p:nvPr/>
          </p:nvSpPr>
          <p:spPr>
            <a:xfrm>
              <a:off x="3143251" y="4656138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38"/>
            <p:cNvSpPr/>
            <p:nvPr/>
          </p:nvSpPr>
          <p:spPr>
            <a:xfrm>
              <a:off x="3211513" y="5410200"/>
              <a:ext cx="203200" cy="530225"/>
            </a:xfrm>
            <a:custGeom>
              <a:rect b="b" l="l" r="r" t="t"/>
              <a:pathLst>
                <a:path extrusionOk="0" h="135" w="52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86" name="Google Shape;786;p38"/>
          <p:cNvGrpSpPr/>
          <p:nvPr/>
        </p:nvGrpSpPr>
        <p:grpSpPr>
          <a:xfrm>
            <a:off x="27225" y="157"/>
            <a:ext cx="2356675" cy="6853096"/>
            <a:chOff x="6627813" y="195610"/>
            <a:chExt cx="1952625" cy="5678141"/>
          </a:xfrm>
        </p:grpSpPr>
        <p:sp>
          <p:nvSpPr>
            <p:cNvPr id="787" name="Google Shape;787;p38"/>
            <p:cNvSpPr/>
            <p:nvPr/>
          </p:nvSpPr>
          <p:spPr>
            <a:xfrm>
              <a:off x="6627813" y="195610"/>
              <a:ext cx="409575" cy="3646488"/>
            </a:xfrm>
            <a:custGeom>
              <a:rect b="b" l="l" r="r" t="t"/>
              <a:pathLst>
                <a:path extrusionOk="0" h="920" w="103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38"/>
            <p:cNvSpPr/>
            <p:nvPr/>
          </p:nvSpPr>
          <p:spPr>
            <a:xfrm>
              <a:off x="7061201" y="3771900"/>
              <a:ext cx="350838" cy="1309688"/>
            </a:xfrm>
            <a:custGeom>
              <a:rect b="b" l="l" r="r" t="t"/>
              <a:pathLst>
                <a:path extrusionOk="0" h="330" w="88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38"/>
            <p:cNvSpPr/>
            <p:nvPr/>
          </p:nvSpPr>
          <p:spPr>
            <a:xfrm>
              <a:off x="7439026" y="5053013"/>
              <a:ext cx="357188" cy="820738"/>
            </a:xfrm>
            <a:custGeom>
              <a:rect b="b" l="l" r="r" t="t"/>
              <a:pathLst>
                <a:path extrusionOk="0" h="207" w="9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38"/>
            <p:cNvSpPr/>
            <p:nvPr/>
          </p:nvSpPr>
          <p:spPr>
            <a:xfrm>
              <a:off x="7037388" y="3811588"/>
              <a:ext cx="457200" cy="1852613"/>
            </a:xfrm>
            <a:custGeom>
              <a:rect b="b" l="l" r="r" t="t"/>
              <a:pathLst>
                <a:path extrusionOk="0" h="467" w="115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38"/>
            <p:cNvSpPr/>
            <p:nvPr/>
          </p:nvSpPr>
          <p:spPr>
            <a:xfrm>
              <a:off x="6992938" y="1263650"/>
              <a:ext cx="144463" cy="2508250"/>
            </a:xfrm>
            <a:custGeom>
              <a:rect b="b" l="l" r="r" t="t"/>
              <a:pathLst>
                <a:path extrusionOk="0" h="633" w="36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38"/>
            <p:cNvSpPr/>
            <p:nvPr/>
          </p:nvSpPr>
          <p:spPr>
            <a:xfrm>
              <a:off x="7526338" y="5640388"/>
              <a:ext cx="111125" cy="233363"/>
            </a:xfrm>
            <a:custGeom>
              <a:rect b="b" l="l" r="r" t="t"/>
              <a:pathLst>
                <a:path extrusionOk="0" h="59" w="28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38"/>
            <p:cNvSpPr/>
            <p:nvPr/>
          </p:nvSpPr>
          <p:spPr>
            <a:xfrm>
              <a:off x="7021513" y="3598863"/>
              <a:ext cx="68263" cy="423863"/>
            </a:xfrm>
            <a:custGeom>
              <a:rect b="b" l="l" r="r" t="t"/>
              <a:pathLst>
                <a:path extrusionOk="0" h="107" w="1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38"/>
            <p:cNvSpPr/>
            <p:nvPr/>
          </p:nvSpPr>
          <p:spPr>
            <a:xfrm>
              <a:off x="7412038" y="2801938"/>
              <a:ext cx="1168400" cy="2251075"/>
            </a:xfrm>
            <a:custGeom>
              <a:rect b="b" l="l" r="r" t="t"/>
              <a:pathLst>
                <a:path extrusionOk="0" h="568" w="294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38"/>
            <p:cNvSpPr/>
            <p:nvPr/>
          </p:nvSpPr>
          <p:spPr>
            <a:xfrm>
              <a:off x="7494588" y="5664200"/>
              <a:ext cx="100013" cy="209550"/>
            </a:xfrm>
            <a:custGeom>
              <a:rect b="b" l="l" r="r" t="t"/>
              <a:pathLst>
                <a:path extrusionOk="0" h="53" w="25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38"/>
            <p:cNvSpPr/>
            <p:nvPr/>
          </p:nvSpPr>
          <p:spPr>
            <a:xfrm>
              <a:off x="7412038" y="5081588"/>
              <a:ext cx="114300" cy="558800"/>
            </a:xfrm>
            <a:custGeom>
              <a:rect b="b" l="l" r="r" t="t"/>
              <a:pathLst>
                <a:path extrusionOk="0" h="141" w="29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38"/>
            <p:cNvSpPr/>
            <p:nvPr/>
          </p:nvSpPr>
          <p:spPr>
            <a:xfrm>
              <a:off x="7412038" y="4978400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38"/>
            <p:cNvSpPr/>
            <p:nvPr/>
          </p:nvSpPr>
          <p:spPr>
            <a:xfrm>
              <a:off x="7439026" y="5434013"/>
              <a:ext cx="174625" cy="439738"/>
            </a:xfrm>
            <a:custGeom>
              <a:rect b="b" l="l" r="r" t="t"/>
              <a:pathLst>
                <a:path extrusionOk="0" h="111" w="44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99" name="Google Shape;799;p38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0" name="Google Shape;800;p38"/>
          <p:cNvSpPr/>
          <p:nvPr/>
        </p:nvSpPr>
        <p:spPr>
          <a:xfrm>
            <a:off x="0" y="4323810"/>
            <a:ext cx="1744652" cy="778589"/>
          </a:xfrm>
          <a:custGeom>
            <a:rect b="b" l="l" r="r" t="t"/>
            <a:pathLst>
              <a:path extrusionOk="0" h="166" w="372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1" name="Google Shape;801;p38"/>
          <p:cNvSpPr/>
          <p:nvPr/>
        </p:nvSpPr>
        <p:spPr>
          <a:xfrm>
            <a:off x="0" y="-786"/>
            <a:ext cx="12192000" cy="6854038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C4DCE3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2" name="Google Shape;802;p38"/>
          <p:cNvSpPr/>
          <p:nvPr/>
        </p:nvSpPr>
        <p:spPr>
          <a:xfrm>
            <a:off x="-2" y="0"/>
            <a:ext cx="6111243" cy="6858000"/>
          </a:xfrm>
          <a:prstGeom prst="rect">
            <a:avLst/>
          </a:prstGeom>
          <a:solidFill>
            <a:srgbClr val="375054">
              <a:alpha val="8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3" name="Google Shape;803;p38"/>
          <p:cNvSpPr txBox="1"/>
          <p:nvPr>
            <p:ph type="title"/>
          </p:nvPr>
        </p:nvSpPr>
        <p:spPr>
          <a:xfrm>
            <a:off x="540279" y="967417"/>
            <a:ext cx="5280460" cy="3943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4000"/>
              <a:buFont typeface="Century Gothic"/>
              <a:buNone/>
            </a:pPr>
            <a:r>
              <a:rPr lang="en-US" sz="4000">
                <a:solidFill>
                  <a:srgbClr val="FEFFFF"/>
                </a:solidFill>
              </a:rPr>
              <a:t>CGP 4.3</a:t>
            </a:r>
            <a:br>
              <a:rPr lang="en-US" sz="4000">
                <a:solidFill>
                  <a:srgbClr val="FEFFFF"/>
                </a:solidFill>
              </a:rPr>
            </a:br>
            <a:r>
              <a:rPr lang="en-US" sz="4000">
                <a:solidFill>
                  <a:srgbClr val="FEFFFF"/>
                </a:solidFill>
              </a:rPr>
              <a:t>Sediment Controls</a:t>
            </a:r>
            <a:br>
              <a:rPr lang="en-US" sz="4000">
                <a:solidFill>
                  <a:srgbClr val="FEFFFF"/>
                </a:solidFill>
              </a:rPr>
            </a:br>
            <a:endParaRPr sz="4000">
              <a:solidFill>
                <a:srgbClr val="FEFFFF"/>
              </a:solidFill>
            </a:endParaRPr>
          </a:p>
        </p:txBody>
      </p:sp>
      <p:pic>
        <p:nvPicPr>
          <p:cNvPr id="804" name="Google Shape;804;p38"/>
          <p:cNvPicPr preferRelativeResize="0"/>
          <p:nvPr/>
        </p:nvPicPr>
        <p:blipFill rotWithShape="1">
          <a:blip r:embed="rId3">
            <a:alphaModFix/>
          </a:blip>
          <a:srcRect b="0" l="0" r="8354" t="0"/>
          <a:stretch/>
        </p:blipFill>
        <p:spPr>
          <a:xfrm>
            <a:off x="6111242" y="10"/>
            <a:ext cx="6080758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805" name="Google Shape;805;p38"/>
          <p:cNvSpPr/>
          <p:nvPr/>
        </p:nvSpPr>
        <p:spPr>
          <a:xfrm>
            <a:off x="0" y="5033007"/>
            <a:ext cx="6881206" cy="857047"/>
          </a:xfrm>
          <a:custGeom>
            <a:rect b="b" l="l" r="r" t="t"/>
            <a:pathLst>
              <a:path extrusionOk="0" h="857047" w="6881206">
                <a:moveTo>
                  <a:pt x="0" y="0"/>
                </a:moveTo>
                <a:cubicBezTo>
                  <a:pt x="0" y="0"/>
                  <a:pt x="0" y="0"/>
                  <a:pt x="653445" y="0"/>
                </a:cubicBezTo>
                <a:cubicBezTo>
                  <a:pt x="653445" y="0"/>
                  <a:pt x="653445" y="0"/>
                  <a:pt x="1156123" y="0"/>
                </a:cubicBezTo>
                <a:lnTo>
                  <a:pt x="1380221" y="0"/>
                </a:lnTo>
                <a:cubicBezTo>
                  <a:pt x="1380221" y="0"/>
                  <a:pt x="1380221" y="0"/>
                  <a:pt x="1444324" y="0"/>
                </a:cubicBezTo>
                <a:lnTo>
                  <a:pt x="1522072" y="0"/>
                </a:lnTo>
                <a:lnTo>
                  <a:pt x="1596570" y="0"/>
                </a:lnTo>
                <a:cubicBezTo>
                  <a:pt x="1668686" y="0"/>
                  <a:pt x="1764840" y="0"/>
                  <a:pt x="1893047" y="0"/>
                </a:cubicBezTo>
                <a:cubicBezTo>
                  <a:pt x="1893047" y="0"/>
                  <a:pt x="1893047" y="0"/>
                  <a:pt x="1978260" y="0"/>
                </a:cubicBezTo>
                <a:lnTo>
                  <a:pt x="2032793" y="0"/>
                </a:lnTo>
                <a:lnTo>
                  <a:pt x="2095032" y="0"/>
                </a:lnTo>
                <a:cubicBezTo>
                  <a:pt x="2196025" y="0"/>
                  <a:pt x="2347515" y="0"/>
                  <a:pt x="2574748" y="0"/>
                </a:cubicBezTo>
                <a:lnTo>
                  <a:pt x="2712413" y="0"/>
                </a:lnTo>
                <a:lnTo>
                  <a:pt x="2724164" y="0"/>
                </a:lnTo>
                <a:lnTo>
                  <a:pt x="2806423" y="0"/>
                </a:lnTo>
                <a:lnTo>
                  <a:pt x="2975563" y="0"/>
                </a:lnTo>
                <a:lnTo>
                  <a:pt x="3029696" y="0"/>
                </a:lnTo>
                <a:lnTo>
                  <a:pt x="3216247" y="0"/>
                </a:lnTo>
                <a:lnTo>
                  <a:pt x="3464491" y="0"/>
                </a:lnTo>
                <a:lnTo>
                  <a:pt x="3476820" y="0"/>
                </a:lnTo>
                <a:lnTo>
                  <a:pt x="3508932" y="0"/>
                </a:lnTo>
                <a:cubicBezTo>
                  <a:pt x="3508932" y="0"/>
                  <a:pt x="3508932" y="0"/>
                  <a:pt x="3518154" y="0"/>
                </a:cubicBezTo>
                <a:lnTo>
                  <a:pt x="3563124" y="0"/>
                </a:lnTo>
                <a:lnTo>
                  <a:pt x="3568615" y="0"/>
                </a:lnTo>
                <a:lnTo>
                  <a:pt x="3582711" y="0"/>
                </a:lnTo>
                <a:lnTo>
                  <a:pt x="3607047" y="0"/>
                </a:lnTo>
                <a:lnTo>
                  <a:pt x="3711363" y="0"/>
                </a:lnTo>
                <a:lnTo>
                  <a:pt x="3757936" y="0"/>
                </a:lnTo>
                <a:lnTo>
                  <a:pt x="3914505" y="0"/>
                </a:lnTo>
                <a:lnTo>
                  <a:pt x="4099165" y="0"/>
                </a:lnTo>
                <a:cubicBezTo>
                  <a:pt x="4099165" y="0"/>
                  <a:pt x="4099165" y="0"/>
                  <a:pt x="4176573" y="0"/>
                </a:cubicBezTo>
                <a:cubicBezTo>
                  <a:pt x="4176573" y="0"/>
                  <a:pt x="4176573" y="0"/>
                  <a:pt x="4211043" y="0"/>
                </a:cubicBezTo>
                <a:lnTo>
                  <a:pt x="4249415" y="0"/>
                </a:lnTo>
                <a:lnTo>
                  <a:pt x="4292911" y="0"/>
                </a:lnTo>
                <a:cubicBezTo>
                  <a:pt x="4370470" y="0"/>
                  <a:pt x="4499735" y="0"/>
                  <a:pt x="4715176" y="0"/>
                </a:cubicBezTo>
                <a:lnTo>
                  <a:pt x="4749035" y="0"/>
                </a:lnTo>
                <a:lnTo>
                  <a:pt x="5107279" y="0"/>
                </a:lnTo>
                <a:lnTo>
                  <a:pt x="5446306" y="0"/>
                </a:lnTo>
                <a:lnTo>
                  <a:pt x="5654500" y="0"/>
                </a:lnTo>
                <a:lnTo>
                  <a:pt x="5879355" y="0"/>
                </a:lnTo>
                <a:lnTo>
                  <a:pt x="6374171" y="0"/>
                </a:lnTo>
                <a:lnTo>
                  <a:pt x="6382691" y="0"/>
                </a:lnTo>
                <a:cubicBezTo>
                  <a:pt x="6392367" y="0"/>
                  <a:pt x="6402043" y="5258"/>
                  <a:pt x="6406881" y="10516"/>
                </a:cubicBezTo>
                <a:cubicBezTo>
                  <a:pt x="6406881" y="10516"/>
                  <a:pt x="6411719" y="10516"/>
                  <a:pt x="6411719" y="15774"/>
                </a:cubicBezTo>
                <a:cubicBezTo>
                  <a:pt x="6411719" y="15774"/>
                  <a:pt x="6411719" y="15774"/>
                  <a:pt x="6412418" y="16534"/>
                </a:cubicBezTo>
                <a:lnTo>
                  <a:pt x="6413765" y="17998"/>
                </a:lnTo>
                <a:lnTo>
                  <a:pt x="6418286" y="21854"/>
                </a:lnTo>
                <a:cubicBezTo>
                  <a:pt x="6439669" y="40092"/>
                  <a:pt x="6525203" y="113046"/>
                  <a:pt x="6867337" y="404863"/>
                </a:cubicBezTo>
                <a:cubicBezTo>
                  <a:pt x="6885830" y="415379"/>
                  <a:pt x="6885830" y="436411"/>
                  <a:pt x="6867337" y="452185"/>
                </a:cubicBezTo>
                <a:cubicBezTo>
                  <a:pt x="6867337" y="452185"/>
                  <a:pt x="6867337" y="452185"/>
                  <a:pt x="6491457" y="772784"/>
                </a:cubicBezTo>
                <a:lnTo>
                  <a:pt x="6413765" y="839050"/>
                </a:lnTo>
                <a:lnTo>
                  <a:pt x="6411719" y="841273"/>
                </a:lnTo>
                <a:cubicBezTo>
                  <a:pt x="6411719" y="841273"/>
                  <a:pt x="6406881" y="841273"/>
                  <a:pt x="6406881" y="846531"/>
                </a:cubicBezTo>
                <a:cubicBezTo>
                  <a:pt x="6402043" y="851789"/>
                  <a:pt x="6392367" y="857047"/>
                  <a:pt x="6382691" y="857047"/>
                </a:cubicBezTo>
                <a:lnTo>
                  <a:pt x="6374171" y="857047"/>
                </a:lnTo>
                <a:lnTo>
                  <a:pt x="6368680" y="857047"/>
                </a:lnTo>
                <a:lnTo>
                  <a:pt x="6348221" y="857047"/>
                </a:lnTo>
                <a:lnTo>
                  <a:pt x="6330248" y="857047"/>
                </a:lnTo>
                <a:lnTo>
                  <a:pt x="6266353" y="857047"/>
                </a:lnTo>
                <a:lnTo>
                  <a:pt x="6225932" y="857047"/>
                </a:lnTo>
                <a:lnTo>
                  <a:pt x="6106926" y="857047"/>
                </a:lnTo>
                <a:lnTo>
                  <a:pt x="6022790" y="857047"/>
                </a:lnTo>
                <a:lnTo>
                  <a:pt x="5844088" y="857047"/>
                </a:lnTo>
                <a:lnTo>
                  <a:pt x="5687880" y="857047"/>
                </a:lnTo>
                <a:lnTo>
                  <a:pt x="5451985" y="857047"/>
                </a:lnTo>
                <a:lnTo>
                  <a:pt x="5188261" y="857047"/>
                </a:lnTo>
                <a:lnTo>
                  <a:pt x="4904764" y="857047"/>
                </a:lnTo>
                <a:lnTo>
                  <a:pt x="4490989" y="857047"/>
                </a:lnTo>
                <a:lnTo>
                  <a:pt x="4176573" y="857047"/>
                </a:lnTo>
                <a:cubicBezTo>
                  <a:pt x="4176573" y="857047"/>
                  <a:pt x="4176573" y="857047"/>
                  <a:pt x="4099165" y="857047"/>
                </a:cubicBezTo>
                <a:cubicBezTo>
                  <a:pt x="4099165" y="857047"/>
                  <a:pt x="4099165" y="857047"/>
                  <a:pt x="4089943" y="857047"/>
                </a:cubicBezTo>
                <a:lnTo>
                  <a:pt x="4057940" y="857047"/>
                </a:lnTo>
                <a:lnTo>
                  <a:pt x="4025386" y="857047"/>
                </a:lnTo>
                <a:cubicBezTo>
                  <a:pt x="3988496" y="857047"/>
                  <a:pt x="3933162" y="857047"/>
                  <a:pt x="3850160" y="857047"/>
                </a:cubicBezTo>
                <a:lnTo>
                  <a:pt x="3563124" y="857047"/>
                </a:lnTo>
                <a:lnTo>
                  <a:pt x="3550795" y="857047"/>
                </a:lnTo>
                <a:lnTo>
                  <a:pt x="3508932" y="857047"/>
                </a:lnTo>
                <a:cubicBezTo>
                  <a:pt x="3508932" y="857047"/>
                  <a:pt x="3508932" y="857047"/>
                  <a:pt x="3483683" y="857047"/>
                </a:cubicBezTo>
                <a:lnTo>
                  <a:pt x="3464491" y="857047"/>
                </a:lnTo>
                <a:lnTo>
                  <a:pt x="3452740" y="857047"/>
                </a:lnTo>
                <a:lnTo>
                  <a:pt x="3423719" y="857047"/>
                </a:lnTo>
                <a:lnTo>
                  <a:pt x="3370481" y="857047"/>
                </a:lnTo>
                <a:lnTo>
                  <a:pt x="3306946" y="857047"/>
                </a:lnTo>
                <a:lnTo>
                  <a:pt x="3147208" y="857047"/>
                </a:lnTo>
                <a:lnTo>
                  <a:pt x="3114429" y="857047"/>
                </a:lnTo>
                <a:lnTo>
                  <a:pt x="2960658" y="857047"/>
                </a:lnTo>
                <a:lnTo>
                  <a:pt x="2827230" y="857047"/>
                </a:lnTo>
                <a:lnTo>
                  <a:pt x="2712413" y="857047"/>
                </a:lnTo>
                <a:lnTo>
                  <a:pt x="2680242" y="857047"/>
                </a:lnTo>
                <a:lnTo>
                  <a:pt x="2603835" y="857047"/>
                </a:lnTo>
                <a:lnTo>
                  <a:pt x="2455042" y="857047"/>
                </a:lnTo>
                <a:lnTo>
                  <a:pt x="2426415" y="857047"/>
                </a:lnTo>
                <a:lnTo>
                  <a:pt x="2209736" y="857047"/>
                </a:lnTo>
                <a:lnTo>
                  <a:pt x="1893047" y="857047"/>
                </a:lnTo>
                <a:cubicBezTo>
                  <a:pt x="1893047" y="857047"/>
                  <a:pt x="1893047" y="857047"/>
                  <a:pt x="1885034" y="857047"/>
                </a:cubicBezTo>
                <a:lnTo>
                  <a:pt x="1843786" y="857047"/>
                </a:lnTo>
                <a:lnTo>
                  <a:pt x="1828944" y="857047"/>
                </a:lnTo>
                <a:cubicBezTo>
                  <a:pt x="1764840" y="857047"/>
                  <a:pt x="1636634" y="857047"/>
                  <a:pt x="1380221" y="857047"/>
                </a:cubicBezTo>
                <a:lnTo>
                  <a:pt x="1333065" y="857047"/>
                </a:lnTo>
                <a:cubicBezTo>
                  <a:pt x="1136016" y="857047"/>
                  <a:pt x="910816" y="857047"/>
                  <a:pt x="653445" y="857047"/>
                </a:cubicBezTo>
                <a:cubicBezTo>
                  <a:pt x="653445" y="857047"/>
                  <a:pt x="653445" y="857047"/>
                  <a:pt x="0" y="857047"/>
                </a:cubicBezTo>
                <a:cubicBezTo>
                  <a:pt x="0" y="857047"/>
                  <a:pt x="0" y="85704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6" name="Google Shape;806;p38"/>
          <p:cNvSpPr/>
          <p:nvPr/>
        </p:nvSpPr>
        <p:spPr>
          <a:xfrm>
            <a:off x="1878108" y="5252522"/>
            <a:ext cx="240963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Stockpile Protection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FFFFF"/>
            </a:gs>
            <a:gs pos="100000">
              <a:srgbClr val="C4DCE3"/>
            </a:gs>
          </a:gsLst>
          <a:lin ang="5400000" scaled="0"/>
        </a:gra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1"/>
          <p:cNvSpPr/>
          <p:nvPr/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5" name="Google Shape;215;p21"/>
          <p:cNvSpPr txBox="1"/>
          <p:nvPr>
            <p:ph type="title"/>
          </p:nvPr>
        </p:nvSpPr>
        <p:spPr>
          <a:xfrm>
            <a:off x="1259893" y="3101093"/>
            <a:ext cx="2454052" cy="30293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entury Gothic"/>
              <a:buNone/>
            </a:pPr>
            <a:r>
              <a:rPr lang="en-US" sz="3000">
                <a:solidFill>
                  <a:schemeClr val="lt1"/>
                </a:solidFill>
              </a:rPr>
              <a:t>Erosion and Sediment Control: </a:t>
            </a:r>
            <a:br>
              <a:rPr lang="en-US" sz="3000">
                <a:solidFill>
                  <a:schemeClr val="lt1"/>
                </a:solidFill>
              </a:rPr>
            </a:br>
            <a:r>
              <a:rPr lang="en-US" sz="3000">
                <a:solidFill>
                  <a:schemeClr val="lt1"/>
                </a:solidFill>
              </a:rPr>
              <a:t>Permits!</a:t>
            </a:r>
            <a:endParaRPr/>
          </a:p>
        </p:txBody>
      </p:sp>
      <p:sp>
        <p:nvSpPr>
          <p:cNvPr id="216" name="Google Shape;216;p21"/>
          <p:cNvSpPr/>
          <p:nvPr/>
        </p:nvSpPr>
        <p:spPr>
          <a:xfrm flipH="1" rot="10800000">
            <a:off x="-159" y="3179901"/>
            <a:ext cx="1098194" cy="514066"/>
          </a:xfrm>
          <a:custGeom>
            <a:rect b="b" l="l" r="r" t="t"/>
            <a:pathLst>
              <a:path extrusionOk="0" h="10168" w="6883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1"/>
          <p:cNvSpPr/>
          <p:nvPr/>
        </p:nvSpPr>
        <p:spPr>
          <a:xfrm>
            <a:off x="4795736" y="0"/>
            <a:ext cx="7396264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C4DCE3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8" name="Google Shape;21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75235" y="5724046"/>
            <a:ext cx="1816765" cy="11339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9" name="Google Shape;219;p21"/>
          <p:cNvGrpSpPr/>
          <p:nvPr/>
        </p:nvGrpSpPr>
        <p:grpSpPr>
          <a:xfrm>
            <a:off x="4716940" y="1461894"/>
            <a:ext cx="6824619" cy="3624092"/>
            <a:chOff x="3796" y="820343"/>
            <a:chExt cx="6824619" cy="3624092"/>
          </a:xfrm>
        </p:grpSpPr>
        <p:sp>
          <p:nvSpPr>
            <p:cNvPr id="220" name="Google Shape;220;p21"/>
            <p:cNvSpPr/>
            <p:nvPr/>
          </p:nvSpPr>
          <p:spPr>
            <a:xfrm>
              <a:off x="418552" y="820343"/>
              <a:ext cx="678691" cy="678691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21"/>
            <p:cNvSpPr/>
            <p:nvPr/>
          </p:nvSpPr>
          <p:spPr>
            <a:xfrm>
              <a:off x="3796" y="1784025"/>
              <a:ext cx="1508203" cy="6598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21"/>
            <p:cNvSpPr txBox="1"/>
            <p:nvPr/>
          </p:nvSpPr>
          <p:spPr>
            <a:xfrm>
              <a:off x="3796" y="1784025"/>
              <a:ext cx="1508203" cy="6598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100" u="none" cap="none" strike="noStrik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Erosion and Sediment Control laws and regulations affect all aspects of the built environment!</a:t>
              </a:r>
              <a:endPara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3" name="Google Shape;223;p21"/>
            <p:cNvSpPr/>
            <p:nvPr/>
          </p:nvSpPr>
          <p:spPr>
            <a:xfrm>
              <a:off x="2190690" y="820343"/>
              <a:ext cx="678691" cy="678691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21"/>
            <p:cNvSpPr/>
            <p:nvPr/>
          </p:nvSpPr>
          <p:spPr>
            <a:xfrm>
              <a:off x="1775935" y="1784025"/>
              <a:ext cx="1508203" cy="6598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21"/>
            <p:cNvSpPr txBox="1"/>
            <p:nvPr/>
          </p:nvSpPr>
          <p:spPr>
            <a:xfrm>
              <a:off x="1775935" y="1784025"/>
              <a:ext cx="1508203" cy="6598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Construction (APDES General permit for Construction Activities)</a:t>
              </a:r>
              <a:endParaRPr/>
            </a:p>
          </p:txBody>
        </p:sp>
        <p:sp>
          <p:nvSpPr>
            <p:cNvPr id="226" name="Google Shape;226;p21"/>
            <p:cNvSpPr/>
            <p:nvPr/>
          </p:nvSpPr>
          <p:spPr>
            <a:xfrm>
              <a:off x="3962829" y="820343"/>
              <a:ext cx="678691" cy="678691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21"/>
            <p:cNvSpPr/>
            <p:nvPr/>
          </p:nvSpPr>
          <p:spPr>
            <a:xfrm>
              <a:off x="3548073" y="1784025"/>
              <a:ext cx="1508203" cy="6598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21"/>
            <p:cNvSpPr txBox="1"/>
            <p:nvPr/>
          </p:nvSpPr>
          <p:spPr>
            <a:xfrm>
              <a:off x="3548073" y="1784025"/>
              <a:ext cx="1508203" cy="6598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Post-Construction (APDES Multi-Sector General Permit for Industrial Activities)</a:t>
              </a:r>
              <a:endParaRPr/>
            </a:p>
          </p:txBody>
        </p:sp>
        <p:sp>
          <p:nvSpPr>
            <p:cNvPr id="229" name="Google Shape;229;p21"/>
            <p:cNvSpPr/>
            <p:nvPr/>
          </p:nvSpPr>
          <p:spPr>
            <a:xfrm>
              <a:off x="5734968" y="820343"/>
              <a:ext cx="678691" cy="678691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21"/>
            <p:cNvSpPr/>
            <p:nvPr/>
          </p:nvSpPr>
          <p:spPr>
            <a:xfrm>
              <a:off x="5320212" y="1784025"/>
              <a:ext cx="1508203" cy="6598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21"/>
            <p:cNvSpPr txBox="1"/>
            <p:nvPr/>
          </p:nvSpPr>
          <p:spPr>
            <a:xfrm>
              <a:off x="5320212" y="1784025"/>
              <a:ext cx="1508203" cy="6598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100" u="none" cap="none" strike="noStrik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Each of these General Permits impose constraints that affect:</a:t>
              </a:r>
              <a:endPara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2" name="Google Shape;232;p21"/>
            <p:cNvSpPr/>
            <p:nvPr/>
          </p:nvSpPr>
          <p:spPr>
            <a:xfrm>
              <a:off x="1304621" y="2820914"/>
              <a:ext cx="678691" cy="678691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21"/>
            <p:cNvSpPr/>
            <p:nvPr/>
          </p:nvSpPr>
          <p:spPr>
            <a:xfrm>
              <a:off x="889865" y="3784597"/>
              <a:ext cx="1508203" cy="6598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21"/>
            <p:cNvSpPr txBox="1"/>
            <p:nvPr/>
          </p:nvSpPr>
          <p:spPr>
            <a:xfrm>
              <a:off x="889865" y="3784597"/>
              <a:ext cx="1508203" cy="6598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Design;</a:t>
              </a:r>
              <a:endParaRPr/>
            </a:p>
          </p:txBody>
        </p:sp>
        <p:sp>
          <p:nvSpPr>
            <p:cNvPr id="235" name="Google Shape;235;p21"/>
            <p:cNvSpPr/>
            <p:nvPr/>
          </p:nvSpPr>
          <p:spPr>
            <a:xfrm>
              <a:off x="3076760" y="2820914"/>
              <a:ext cx="678691" cy="678691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21"/>
            <p:cNvSpPr/>
            <p:nvPr/>
          </p:nvSpPr>
          <p:spPr>
            <a:xfrm>
              <a:off x="2662004" y="3784597"/>
              <a:ext cx="1508203" cy="6598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21"/>
            <p:cNvSpPr txBox="1"/>
            <p:nvPr/>
          </p:nvSpPr>
          <p:spPr>
            <a:xfrm>
              <a:off x="2662004" y="3784597"/>
              <a:ext cx="1508203" cy="6598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Construction; and </a:t>
              </a:r>
              <a:endParaRPr/>
            </a:p>
          </p:txBody>
        </p:sp>
        <p:sp>
          <p:nvSpPr>
            <p:cNvPr id="238" name="Google Shape;238;p21"/>
            <p:cNvSpPr/>
            <p:nvPr/>
          </p:nvSpPr>
          <p:spPr>
            <a:xfrm>
              <a:off x="4848898" y="2820914"/>
              <a:ext cx="678691" cy="678691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21"/>
            <p:cNvSpPr/>
            <p:nvPr/>
          </p:nvSpPr>
          <p:spPr>
            <a:xfrm>
              <a:off x="4434143" y="3784597"/>
              <a:ext cx="1508203" cy="6598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21"/>
            <p:cNvSpPr txBox="1"/>
            <p:nvPr/>
          </p:nvSpPr>
          <p:spPr>
            <a:xfrm>
              <a:off x="4434143" y="3784597"/>
              <a:ext cx="1508203" cy="6598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Facility operations.</a:t>
              </a: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39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3600"/>
              <a:buFont typeface="Century Gothic"/>
              <a:buNone/>
            </a:pPr>
            <a:r>
              <a:rPr lang="en-US"/>
              <a:t>Erosion and Sediment Control </a:t>
            </a:r>
            <a:br>
              <a:rPr lang="en-US"/>
            </a:br>
            <a:r>
              <a:rPr lang="en-US"/>
              <a:t>Lessons Learned: Construction</a:t>
            </a:r>
            <a:endParaRPr/>
          </a:p>
        </p:txBody>
      </p:sp>
      <p:sp>
        <p:nvSpPr>
          <p:cNvPr id="812" name="Google Shape;812;p39"/>
          <p:cNvSpPr txBox="1"/>
          <p:nvPr>
            <p:ph idx="1" type="body"/>
          </p:nvPr>
        </p:nvSpPr>
        <p:spPr>
          <a:xfrm>
            <a:off x="2589212" y="2133600"/>
            <a:ext cx="8915400" cy="4100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/>
              <a:t>Temporary Best Management Practices are a supplement , but not a replacement for good design!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en-US"/>
              <a:t>Once disturbed the site enters the </a:t>
            </a:r>
            <a:r>
              <a:rPr lang="en-US" u="sng"/>
              <a:t>sediment production </a:t>
            </a:r>
            <a:r>
              <a:rPr lang="en-US"/>
              <a:t>business!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en-US"/>
              <a:t>Run-on from up-gradient areas must be diverted around disturbed areas.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en-US"/>
              <a:t>Runoff from disturbed areas must pass through a sediment control device prior to discharge.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en-US"/>
              <a:t>Erosion control is always cheaper and more effective than sediment control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en-US"/>
              <a:t>Sediment control is always more difficult and more expensive without erosion control.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en-US"/>
              <a:t>80% of violations consist of improperly filled out or absent paperwork!</a:t>
            </a:r>
            <a:endParaRPr/>
          </a:p>
          <a:p>
            <a:pPr indent="-228600" lvl="0" marL="34290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813" name="Google Shape;81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75235" y="5724046"/>
            <a:ext cx="1816765" cy="1133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FFFFF"/>
            </a:gs>
            <a:gs pos="100000">
              <a:srgbClr val="C4DCE3"/>
            </a:gs>
          </a:gsLst>
          <a:lin ang="5400000" scaled="0"/>
        </a:gradFill>
      </p:bgPr>
    </p:bg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8" name="Google Shape;818;p40"/>
          <p:cNvGrpSpPr/>
          <p:nvPr/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819" name="Google Shape;819;p40"/>
            <p:cNvSpPr/>
            <p:nvPr/>
          </p:nvSpPr>
          <p:spPr>
            <a:xfrm>
              <a:off x="2487613" y="2284413"/>
              <a:ext cx="85725" cy="533400"/>
            </a:xfrm>
            <a:custGeom>
              <a:rect b="b" l="l" r="r" t="t"/>
              <a:pathLst>
                <a:path extrusionOk="0" h="136" w="22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40"/>
            <p:cNvSpPr/>
            <p:nvPr/>
          </p:nvSpPr>
          <p:spPr>
            <a:xfrm>
              <a:off x="2597151" y="2779713"/>
              <a:ext cx="550863" cy="1978025"/>
            </a:xfrm>
            <a:custGeom>
              <a:rect b="b" l="l" r="r" t="t"/>
              <a:pathLst>
                <a:path extrusionOk="0" h="504" w="14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40"/>
            <p:cNvSpPr/>
            <p:nvPr/>
          </p:nvSpPr>
          <p:spPr>
            <a:xfrm>
              <a:off x="3175001" y="4730750"/>
              <a:ext cx="519113" cy="1209675"/>
            </a:xfrm>
            <a:custGeom>
              <a:rect b="b" l="l" r="r" t="t"/>
              <a:pathLst>
                <a:path extrusionOk="0" h="308" w="132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40"/>
            <p:cNvSpPr/>
            <p:nvPr/>
          </p:nvSpPr>
          <p:spPr>
            <a:xfrm>
              <a:off x="3305176" y="5630863"/>
              <a:ext cx="146050" cy="309563"/>
            </a:xfrm>
            <a:custGeom>
              <a:rect b="b" l="l" r="r" t="t"/>
              <a:pathLst>
                <a:path extrusionOk="0" h="79" w="37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40"/>
            <p:cNvSpPr/>
            <p:nvPr/>
          </p:nvSpPr>
          <p:spPr>
            <a:xfrm>
              <a:off x="2573338" y="2817813"/>
              <a:ext cx="700088" cy="2835275"/>
            </a:xfrm>
            <a:custGeom>
              <a:rect b="b" l="l" r="r" t="t"/>
              <a:pathLst>
                <a:path extrusionOk="0" h="722" w="178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40"/>
            <p:cNvSpPr/>
            <p:nvPr/>
          </p:nvSpPr>
          <p:spPr>
            <a:xfrm>
              <a:off x="2506663" y="285750"/>
              <a:ext cx="90488" cy="2493963"/>
            </a:xfrm>
            <a:custGeom>
              <a:rect b="b" l="l" r="r" t="t"/>
              <a:pathLst>
                <a:path extrusionOk="0" h="635" w="23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40"/>
            <p:cNvSpPr/>
            <p:nvPr/>
          </p:nvSpPr>
          <p:spPr>
            <a:xfrm>
              <a:off x="2554288" y="2598738"/>
              <a:ext cx="66675" cy="420688"/>
            </a:xfrm>
            <a:custGeom>
              <a:rect b="b" l="l" r="r" t="t"/>
              <a:pathLst>
                <a:path extrusionOk="0" h="107" w="1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40"/>
            <p:cNvSpPr/>
            <p:nvPr/>
          </p:nvSpPr>
          <p:spPr>
            <a:xfrm>
              <a:off x="3143251" y="4757738"/>
              <a:ext cx="161925" cy="873125"/>
            </a:xfrm>
            <a:custGeom>
              <a:rect b="b" l="l" r="r" t="t"/>
              <a:pathLst>
                <a:path extrusionOk="0" h="222" w="41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40"/>
            <p:cNvSpPr/>
            <p:nvPr/>
          </p:nvSpPr>
          <p:spPr>
            <a:xfrm>
              <a:off x="3148013" y="1282700"/>
              <a:ext cx="1768475" cy="3448050"/>
            </a:xfrm>
            <a:custGeom>
              <a:rect b="b" l="l" r="r" t="t"/>
              <a:pathLst>
                <a:path extrusionOk="0" h="878" w="45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40"/>
            <p:cNvSpPr/>
            <p:nvPr/>
          </p:nvSpPr>
          <p:spPr>
            <a:xfrm>
              <a:off x="3273426" y="5653088"/>
              <a:ext cx="138113" cy="287338"/>
            </a:xfrm>
            <a:custGeom>
              <a:rect b="b" l="l" r="r" t="t"/>
              <a:pathLst>
                <a:path extrusionOk="0" h="73" w="35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40"/>
            <p:cNvSpPr/>
            <p:nvPr/>
          </p:nvSpPr>
          <p:spPr>
            <a:xfrm>
              <a:off x="3143251" y="4656138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40"/>
            <p:cNvSpPr/>
            <p:nvPr/>
          </p:nvSpPr>
          <p:spPr>
            <a:xfrm>
              <a:off x="3211513" y="5410200"/>
              <a:ext cx="203200" cy="530225"/>
            </a:xfrm>
            <a:custGeom>
              <a:rect b="b" l="l" r="r" t="t"/>
              <a:pathLst>
                <a:path extrusionOk="0" h="135" w="52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31" name="Google Shape;831;p40"/>
          <p:cNvGrpSpPr/>
          <p:nvPr/>
        </p:nvGrpSpPr>
        <p:grpSpPr>
          <a:xfrm>
            <a:off x="27225" y="157"/>
            <a:ext cx="2356675" cy="6853096"/>
            <a:chOff x="6627813" y="195610"/>
            <a:chExt cx="1952625" cy="5678141"/>
          </a:xfrm>
        </p:grpSpPr>
        <p:sp>
          <p:nvSpPr>
            <p:cNvPr id="832" name="Google Shape;832;p40"/>
            <p:cNvSpPr/>
            <p:nvPr/>
          </p:nvSpPr>
          <p:spPr>
            <a:xfrm>
              <a:off x="6627813" y="195610"/>
              <a:ext cx="409575" cy="3646488"/>
            </a:xfrm>
            <a:custGeom>
              <a:rect b="b" l="l" r="r" t="t"/>
              <a:pathLst>
                <a:path extrusionOk="0" h="920" w="103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40"/>
            <p:cNvSpPr/>
            <p:nvPr/>
          </p:nvSpPr>
          <p:spPr>
            <a:xfrm>
              <a:off x="7061201" y="3771900"/>
              <a:ext cx="350838" cy="1309688"/>
            </a:xfrm>
            <a:custGeom>
              <a:rect b="b" l="l" r="r" t="t"/>
              <a:pathLst>
                <a:path extrusionOk="0" h="330" w="88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40"/>
            <p:cNvSpPr/>
            <p:nvPr/>
          </p:nvSpPr>
          <p:spPr>
            <a:xfrm>
              <a:off x="7439026" y="5053013"/>
              <a:ext cx="357188" cy="820738"/>
            </a:xfrm>
            <a:custGeom>
              <a:rect b="b" l="l" r="r" t="t"/>
              <a:pathLst>
                <a:path extrusionOk="0" h="207" w="9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40"/>
            <p:cNvSpPr/>
            <p:nvPr/>
          </p:nvSpPr>
          <p:spPr>
            <a:xfrm>
              <a:off x="7037388" y="3811588"/>
              <a:ext cx="457200" cy="1852613"/>
            </a:xfrm>
            <a:custGeom>
              <a:rect b="b" l="l" r="r" t="t"/>
              <a:pathLst>
                <a:path extrusionOk="0" h="467" w="115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40"/>
            <p:cNvSpPr/>
            <p:nvPr/>
          </p:nvSpPr>
          <p:spPr>
            <a:xfrm>
              <a:off x="6992938" y="1263650"/>
              <a:ext cx="144463" cy="2508250"/>
            </a:xfrm>
            <a:custGeom>
              <a:rect b="b" l="l" r="r" t="t"/>
              <a:pathLst>
                <a:path extrusionOk="0" h="633" w="36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40"/>
            <p:cNvSpPr/>
            <p:nvPr/>
          </p:nvSpPr>
          <p:spPr>
            <a:xfrm>
              <a:off x="7526338" y="5640388"/>
              <a:ext cx="111125" cy="233363"/>
            </a:xfrm>
            <a:custGeom>
              <a:rect b="b" l="l" r="r" t="t"/>
              <a:pathLst>
                <a:path extrusionOk="0" h="59" w="28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40"/>
            <p:cNvSpPr/>
            <p:nvPr/>
          </p:nvSpPr>
          <p:spPr>
            <a:xfrm>
              <a:off x="7021513" y="3598863"/>
              <a:ext cx="68263" cy="423863"/>
            </a:xfrm>
            <a:custGeom>
              <a:rect b="b" l="l" r="r" t="t"/>
              <a:pathLst>
                <a:path extrusionOk="0" h="107" w="1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40"/>
            <p:cNvSpPr/>
            <p:nvPr/>
          </p:nvSpPr>
          <p:spPr>
            <a:xfrm>
              <a:off x="7412038" y="2801938"/>
              <a:ext cx="1168400" cy="2251075"/>
            </a:xfrm>
            <a:custGeom>
              <a:rect b="b" l="l" r="r" t="t"/>
              <a:pathLst>
                <a:path extrusionOk="0" h="568" w="294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40"/>
            <p:cNvSpPr/>
            <p:nvPr/>
          </p:nvSpPr>
          <p:spPr>
            <a:xfrm>
              <a:off x="7494588" y="5664200"/>
              <a:ext cx="100013" cy="209550"/>
            </a:xfrm>
            <a:custGeom>
              <a:rect b="b" l="l" r="r" t="t"/>
              <a:pathLst>
                <a:path extrusionOk="0" h="53" w="25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40"/>
            <p:cNvSpPr/>
            <p:nvPr/>
          </p:nvSpPr>
          <p:spPr>
            <a:xfrm>
              <a:off x="7412038" y="5081588"/>
              <a:ext cx="114300" cy="558800"/>
            </a:xfrm>
            <a:custGeom>
              <a:rect b="b" l="l" r="r" t="t"/>
              <a:pathLst>
                <a:path extrusionOk="0" h="141" w="29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40"/>
            <p:cNvSpPr/>
            <p:nvPr/>
          </p:nvSpPr>
          <p:spPr>
            <a:xfrm>
              <a:off x="7412038" y="4978400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40"/>
            <p:cNvSpPr/>
            <p:nvPr/>
          </p:nvSpPr>
          <p:spPr>
            <a:xfrm>
              <a:off x="7439026" y="5434013"/>
              <a:ext cx="174625" cy="439738"/>
            </a:xfrm>
            <a:custGeom>
              <a:rect b="b" l="l" r="r" t="t"/>
              <a:pathLst>
                <a:path extrusionOk="0" h="111" w="44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4" name="Google Shape;844;p40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5" name="Google Shape;845;p40"/>
          <p:cNvSpPr/>
          <p:nvPr/>
        </p:nvSpPr>
        <p:spPr>
          <a:xfrm>
            <a:off x="0" y="4323810"/>
            <a:ext cx="1744652" cy="778589"/>
          </a:xfrm>
          <a:custGeom>
            <a:rect b="b" l="l" r="r" t="t"/>
            <a:pathLst>
              <a:path extrusionOk="0" h="166" w="372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6" name="Google Shape;846;p40"/>
          <p:cNvSpPr/>
          <p:nvPr/>
        </p:nvSpPr>
        <p:spPr>
          <a:xfrm>
            <a:off x="0" y="-1"/>
            <a:ext cx="12188952" cy="6858001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C4DCE3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47" name="Google Shape;847;p40"/>
          <p:cNvSpPr/>
          <p:nvPr/>
        </p:nvSpPr>
        <p:spPr>
          <a:xfrm>
            <a:off x="-7620" y="-1"/>
            <a:ext cx="12207240" cy="6858001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C4DCE3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48" name="Google Shape;848;p40"/>
          <p:cNvSpPr/>
          <p:nvPr/>
        </p:nvSpPr>
        <p:spPr>
          <a:xfrm>
            <a:off x="-1" y="0"/>
            <a:ext cx="4639734" cy="6858000"/>
          </a:xfrm>
          <a:prstGeom prst="rect">
            <a:avLst/>
          </a:prstGeom>
          <a:solidFill>
            <a:srgbClr val="4E3C3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9" name="Google Shape;849;p40"/>
          <p:cNvSpPr txBox="1"/>
          <p:nvPr>
            <p:ph type="title"/>
          </p:nvPr>
        </p:nvSpPr>
        <p:spPr>
          <a:xfrm>
            <a:off x="540279" y="1795849"/>
            <a:ext cx="3778870" cy="311481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3400"/>
              <a:buFont typeface="Century Gothic"/>
              <a:buNone/>
            </a:pPr>
            <a:r>
              <a:rPr lang="en-US" sz="3400">
                <a:solidFill>
                  <a:srgbClr val="FEFFFF"/>
                </a:solidFill>
              </a:rPr>
              <a:t>Erosion and Sediment Control </a:t>
            </a:r>
            <a:br>
              <a:rPr lang="en-US" sz="3400">
                <a:solidFill>
                  <a:srgbClr val="FEFFFF"/>
                </a:solidFill>
              </a:rPr>
            </a:br>
            <a:r>
              <a:rPr lang="en-US" sz="3400">
                <a:solidFill>
                  <a:srgbClr val="FEFFFF"/>
                </a:solidFill>
              </a:rPr>
              <a:t>Lessons Learned: Sediment Production</a:t>
            </a:r>
            <a:endParaRPr/>
          </a:p>
        </p:txBody>
      </p:sp>
      <p:pic>
        <p:nvPicPr>
          <p:cNvPr descr="A picture containing grass, outdoor, sky, ground&#10;&#10;Description automatically generated" id="850" name="Google Shape;850;p40"/>
          <p:cNvPicPr preferRelativeResize="0"/>
          <p:nvPr/>
        </p:nvPicPr>
        <p:blipFill rotWithShape="1">
          <a:blip r:embed="rId3">
            <a:alphaModFix/>
          </a:blip>
          <a:srcRect b="0" l="26848" r="42079" t="0"/>
          <a:stretch/>
        </p:blipFill>
        <p:spPr>
          <a:xfrm>
            <a:off x="4639732" y="-3"/>
            <a:ext cx="3788327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p40"/>
          <p:cNvSpPr/>
          <p:nvPr/>
        </p:nvSpPr>
        <p:spPr>
          <a:xfrm>
            <a:off x="0" y="5033007"/>
            <a:ext cx="5404022" cy="857047"/>
          </a:xfrm>
          <a:custGeom>
            <a:rect b="b" l="l" r="r" t="t"/>
            <a:pathLst>
              <a:path extrusionOk="0" h="163" w="1117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 yellow truck is parked in the dirt&#10;&#10;Description automatically generated" id="852" name="Google Shape;852;p40"/>
          <p:cNvPicPr preferRelativeResize="0"/>
          <p:nvPr/>
        </p:nvPicPr>
        <p:blipFill rotWithShape="1">
          <a:blip r:embed="rId4">
            <a:alphaModFix/>
          </a:blip>
          <a:srcRect b="0" l="5242" r="12666" t="0"/>
          <a:stretch/>
        </p:blipFill>
        <p:spPr>
          <a:xfrm>
            <a:off x="8435679" y="3"/>
            <a:ext cx="3753273" cy="34289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sky, outdoor, grass, tree&#10;&#10;Description automatically generated" id="853" name="Google Shape;853;p40"/>
          <p:cNvPicPr preferRelativeResize="0"/>
          <p:nvPr/>
        </p:nvPicPr>
        <p:blipFill rotWithShape="1">
          <a:blip r:embed="rId5">
            <a:alphaModFix/>
          </a:blip>
          <a:srcRect b="0" l="12117" r="5450" t="0"/>
          <a:stretch/>
        </p:blipFill>
        <p:spPr>
          <a:xfrm>
            <a:off x="8428058" y="3429305"/>
            <a:ext cx="3768513" cy="34286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4" name="Google Shape;854;p40"/>
          <p:cNvCxnSpPr/>
          <p:nvPr/>
        </p:nvCxnSpPr>
        <p:spPr>
          <a:xfrm>
            <a:off x="8428058" y="3429000"/>
            <a:ext cx="3767328" cy="0"/>
          </a:xfrm>
          <a:prstGeom prst="straightConnector1">
            <a:avLst/>
          </a:prstGeom>
          <a:noFill/>
          <a:ln cap="sq" cmpd="sng" w="50800">
            <a:solidFill>
              <a:srgbClr val="4E3C3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5" name="Google Shape;855;p40"/>
          <p:cNvCxnSpPr/>
          <p:nvPr/>
        </p:nvCxnSpPr>
        <p:spPr>
          <a:xfrm>
            <a:off x="8420438" y="0"/>
            <a:ext cx="0" cy="6857694"/>
          </a:xfrm>
          <a:prstGeom prst="straightConnector1">
            <a:avLst/>
          </a:prstGeom>
          <a:noFill/>
          <a:ln cap="sq" cmpd="sng" w="50800">
            <a:solidFill>
              <a:srgbClr val="4E3C3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56" name="Google Shape;85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3337" y="5721883"/>
            <a:ext cx="1816765" cy="1133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chemeClr val="lt1"/>
            </a:gs>
            <a:gs pos="100000">
              <a:srgbClr val="F6F6F6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41"/>
          <p:cNvSpPr/>
          <p:nvPr/>
        </p:nvSpPr>
        <p:spPr>
          <a:xfrm>
            <a:off x="0" y="-786"/>
            <a:ext cx="12192000" cy="6854038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6F6F6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2" name="Google Shape;862;p41"/>
          <p:cNvSpPr txBox="1"/>
          <p:nvPr>
            <p:ph type="title"/>
          </p:nvPr>
        </p:nvSpPr>
        <p:spPr>
          <a:xfrm>
            <a:off x="649224" y="645106"/>
            <a:ext cx="3650279" cy="12598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494C"/>
              </a:buClr>
              <a:buSzPts val="2000"/>
              <a:buFont typeface="Century Gothic"/>
              <a:buNone/>
            </a:pPr>
            <a:r>
              <a:rPr lang="en-US" sz="2000">
                <a:solidFill>
                  <a:srgbClr val="37494C"/>
                </a:solidFill>
              </a:rPr>
              <a:t>Erosion and Sediment Control: </a:t>
            </a:r>
            <a:br>
              <a:rPr lang="en-US" sz="2000">
                <a:solidFill>
                  <a:srgbClr val="37494C"/>
                </a:solidFill>
              </a:rPr>
            </a:br>
            <a:r>
              <a:rPr lang="en-US" sz="2000">
                <a:solidFill>
                  <a:srgbClr val="37494C"/>
                </a:solidFill>
              </a:rPr>
              <a:t>Lessons Learned: Erosion Control</a:t>
            </a:r>
            <a:endParaRPr/>
          </a:p>
        </p:txBody>
      </p:sp>
      <p:sp>
        <p:nvSpPr>
          <p:cNvPr id="863" name="Google Shape;863;p4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3749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4" name="Google Shape;864;p41"/>
          <p:cNvSpPr txBox="1"/>
          <p:nvPr>
            <p:ph idx="1" type="body"/>
          </p:nvPr>
        </p:nvSpPr>
        <p:spPr>
          <a:xfrm>
            <a:off x="649225" y="2133600"/>
            <a:ext cx="3650278" cy="37592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953"/>
              </a:buClr>
              <a:buSzPts val="1500"/>
              <a:buNone/>
            </a:pPr>
            <a:r>
              <a:rPr b="1" lang="en-US" sz="1500"/>
              <a:t>EROSION CONTROLS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5B953"/>
              </a:buClr>
              <a:buSzPts val="1500"/>
              <a:buChar char="🠶"/>
            </a:pPr>
            <a:r>
              <a:rPr lang="en-US" sz="1500"/>
              <a:t>Project is phased.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5B953"/>
              </a:buClr>
              <a:buSzPts val="1500"/>
              <a:buChar char="🠶"/>
            </a:pPr>
            <a:r>
              <a:rPr lang="en-US" sz="1500"/>
              <a:t>Surface Roughening of all site soils!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5B953"/>
              </a:buClr>
              <a:buSzPts val="1500"/>
              <a:buChar char="🠶"/>
            </a:pPr>
            <a:r>
              <a:rPr lang="en-US" sz="1500"/>
              <a:t>Slopes are mulched and seeded.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5B953"/>
              </a:buClr>
              <a:buSzPts val="1500"/>
              <a:buNone/>
            </a:pPr>
            <a:r>
              <a:rPr b="1" lang="en-US" sz="1500"/>
              <a:t>SEDIMENT CONTROLS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5B953"/>
              </a:buClr>
              <a:buSzPts val="1500"/>
              <a:buChar char="🠶"/>
            </a:pPr>
            <a:r>
              <a:rPr lang="en-US" sz="1500"/>
              <a:t>Vegetation buffer at margin of site.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5B953"/>
              </a:buClr>
              <a:buSzPts val="1500"/>
              <a:buChar char="🠶"/>
            </a:pPr>
            <a:r>
              <a:rPr lang="en-US" sz="1500"/>
              <a:t>Fiber roll between disturbance and  rip rap.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5B953"/>
              </a:buClr>
              <a:buSzPts val="1500"/>
              <a:buNone/>
            </a:pPr>
            <a:r>
              <a:rPr b="1" lang="en-US" sz="1500"/>
              <a:t>PERMANENT STABILIZATION 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5B953"/>
              </a:buClr>
              <a:buSzPts val="1500"/>
              <a:buChar char="🠶"/>
            </a:pPr>
            <a:r>
              <a:rPr lang="en-US" sz="1500"/>
              <a:t>Rip Rap around water course.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5B953"/>
              </a:buClr>
              <a:buSzPts val="1500"/>
              <a:buChar char="🠶"/>
            </a:pPr>
            <a:r>
              <a:rPr lang="en-US" sz="1500"/>
              <a:t>Vegetation.</a:t>
            </a:r>
            <a:endParaRPr/>
          </a:p>
        </p:txBody>
      </p:sp>
      <p:sp>
        <p:nvSpPr>
          <p:cNvPr id="865" name="Google Shape;865;p41"/>
          <p:cNvSpPr/>
          <p:nvPr/>
        </p:nvSpPr>
        <p:spPr>
          <a:xfrm>
            <a:off x="-1" y="6061223"/>
            <a:ext cx="1038036" cy="506277"/>
          </a:xfrm>
          <a:custGeom>
            <a:rect b="b" l="l" r="r" t="t"/>
            <a:pathLst>
              <a:path extrusionOk="0" h="506277" w="1038036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66" name="Google Shape;866;p41"/>
          <p:cNvPicPr preferRelativeResize="0"/>
          <p:nvPr/>
        </p:nvPicPr>
        <p:blipFill rotWithShape="1">
          <a:blip r:embed="rId3">
            <a:alphaModFix/>
          </a:blip>
          <a:srcRect b="0" l="12080" r="25766" t="0"/>
          <a:stretch/>
        </p:blipFill>
        <p:spPr>
          <a:xfrm>
            <a:off x="4619543" y="10"/>
            <a:ext cx="7572457" cy="6853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91448" y="5747384"/>
            <a:ext cx="1816765" cy="1133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FFFFF"/>
            </a:gs>
            <a:gs pos="100000">
              <a:srgbClr val="C4DCE3"/>
            </a:gs>
          </a:gsLst>
          <a:lin ang="5400000" scaled="0"/>
        </a:gradFill>
      </p:bgPr>
    </p:bg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42"/>
          <p:cNvGrpSpPr/>
          <p:nvPr/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873" name="Google Shape;873;p42"/>
            <p:cNvSpPr/>
            <p:nvPr/>
          </p:nvSpPr>
          <p:spPr>
            <a:xfrm>
              <a:off x="2487613" y="2284413"/>
              <a:ext cx="85725" cy="533400"/>
            </a:xfrm>
            <a:custGeom>
              <a:rect b="b" l="l" r="r" t="t"/>
              <a:pathLst>
                <a:path extrusionOk="0" h="136" w="22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4" name="Google Shape;874;p42"/>
            <p:cNvSpPr/>
            <p:nvPr/>
          </p:nvSpPr>
          <p:spPr>
            <a:xfrm>
              <a:off x="2597151" y="2779713"/>
              <a:ext cx="550863" cy="1978025"/>
            </a:xfrm>
            <a:custGeom>
              <a:rect b="b" l="l" r="r" t="t"/>
              <a:pathLst>
                <a:path extrusionOk="0" h="504" w="14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5" name="Google Shape;875;p42"/>
            <p:cNvSpPr/>
            <p:nvPr/>
          </p:nvSpPr>
          <p:spPr>
            <a:xfrm>
              <a:off x="3175001" y="4730750"/>
              <a:ext cx="519113" cy="1209675"/>
            </a:xfrm>
            <a:custGeom>
              <a:rect b="b" l="l" r="r" t="t"/>
              <a:pathLst>
                <a:path extrusionOk="0" h="308" w="132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p42"/>
            <p:cNvSpPr/>
            <p:nvPr/>
          </p:nvSpPr>
          <p:spPr>
            <a:xfrm>
              <a:off x="3305176" y="5630863"/>
              <a:ext cx="146050" cy="309563"/>
            </a:xfrm>
            <a:custGeom>
              <a:rect b="b" l="l" r="r" t="t"/>
              <a:pathLst>
                <a:path extrusionOk="0" h="79" w="37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7" name="Google Shape;877;p42"/>
            <p:cNvSpPr/>
            <p:nvPr/>
          </p:nvSpPr>
          <p:spPr>
            <a:xfrm>
              <a:off x="2573338" y="2817813"/>
              <a:ext cx="700088" cy="2835275"/>
            </a:xfrm>
            <a:custGeom>
              <a:rect b="b" l="l" r="r" t="t"/>
              <a:pathLst>
                <a:path extrusionOk="0" h="722" w="178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42"/>
            <p:cNvSpPr/>
            <p:nvPr/>
          </p:nvSpPr>
          <p:spPr>
            <a:xfrm>
              <a:off x="2506663" y="285750"/>
              <a:ext cx="90488" cy="2493963"/>
            </a:xfrm>
            <a:custGeom>
              <a:rect b="b" l="l" r="r" t="t"/>
              <a:pathLst>
                <a:path extrusionOk="0" h="635" w="23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42"/>
            <p:cNvSpPr/>
            <p:nvPr/>
          </p:nvSpPr>
          <p:spPr>
            <a:xfrm>
              <a:off x="2554288" y="2598738"/>
              <a:ext cx="66675" cy="420688"/>
            </a:xfrm>
            <a:custGeom>
              <a:rect b="b" l="l" r="r" t="t"/>
              <a:pathLst>
                <a:path extrusionOk="0" h="107" w="1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p42"/>
            <p:cNvSpPr/>
            <p:nvPr/>
          </p:nvSpPr>
          <p:spPr>
            <a:xfrm>
              <a:off x="3143251" y="4757738"/>
              <a:ext cx="161925" cy="873125"/>
            </a:xfrm>
            <a:custGeom>
              <a:rect b="b" l="l" r="r" t="t"/>
              <a:pathLst>
                <a:path extrusionOk="0" h="222" w="41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p42"/>
            <p:cNvSpPr/>
            <p:nvPr/>
          </p:nvSpPr>
          <p:spPr>
            <a:xfrm>
              <a:off x="3148013" y="1282700"/>
              <a:ext cx="1768475" cy="3448050"/>
            </a:xfrm>
            <a:custGeom>
              <a:rect b="b" l="l" r="r" t="t"/>
              <a:pathLst>
                <a:path extrusionOk="0" h="878" w="45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42"/>
            <p:cNvSpPr/>
            <p:nvPr/>
          </p:nvSpPr>
          <p:spPr>
            <a:xfrm>
              <a:off x="3273426" y="5653088"/>
              <a:ext cx="138113" cy="287338"/>
            </a:xfrm>
            <a:custGeom>
              <a:rect b="b" l="l" r="r" t="t"/>
              <a:pathLst>
                <a:path extrusionOk="0" h="73" w="35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42"/>
            <p:cNvSpPr/>
            <p:nvPr/>
          </p:nvSpPr>
          <p:spPr>
            <a:xfrm>
              <a:off x="3143251" y="4656138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42"/>
            <p:cNvSpPr/>
            <p:nvPr/>
          </p:nvSpPr>
          <p:spPr>
            <a:xfrm>
              <a:off x="3211513" y="5410200"/>
              <a:ext cx="203200" cy="530225"/>
            </a:xfrm>
            <a:custGeom>
              <a:rect b="b" l="l" r="r" t="t"/>
              <a:pathLst>
                <a:path extrusionOk="0" h="135" w="52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85" name="Google Shape;885;p42"/>
          <p:cNvGrpSpPr/>
          <p:nvPr/>
        </p:nvGrpSpPr>
        <p:grpSpPr>
          <a:xfrm>
            <a:off x="27225" y="157"/>
            <a:ext cx="2356675" cy="6853096"/>
            <a:chOff x="6627813" y="195610"/>
            <a:chExt cx="1952625" cy="5678141"/>
          </a:xfrm>
        </p:grpSpPr>
        <p:sp>
          <p:nvSpPr>
            <p:cNvPr id="886" name="Google Shape;886;p42"/>
            <p:cNvSpPr/>
            <p:nvPr/>
          </p:nvSpPr>
          <p:spPr>
            <a:xfrm>
              <a:off x="6627813" y="195610"/>
              <a:ext cx="409575" cy="3646488"/>
            </a:xfrm>
            <a:custGeom>
              <a:rect b="b" l="l" r="r" t="t"/>
              <a:pathLst>
                <a:path extrusionOk="0" h="920" w="103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7" name="Google Shape;887;p42"/>
            <p:cNvSpPr/>
            <p:nvPr/>
          </p:nvSpPr>
          <p:spPr>
            <a:xfrm>
              <a:off x="7061201" y="3771900"/>
              <a:ext cx="350838" cy="1309688"/>
            </a:xfrm>
            <a:custGeom>
              <a:rect b="b" l="l" r="r" t="t"/>
              <a:pathLst>
                <a:path extrusionOk="0" h="330" w="88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8" name="Google Shape;888;p42"/>
            <p:cNvSpPr/>
            <p:nvPr/>
          </p:nvSpPr>
          <p:spPr>
            <a:xfrm>
              <a:off x="7439026" y="5053013"/>
              <a:ext cx="357188" cy="820738"/>
            </a:xfrm>
            <a:custGeom>
              <a:rect b="b" l="l" r="r" t="t"/>
              <a:pathLst>
                <a:path extrusionOk="0" h="207" w="9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9" name="Google Shape;889;p42"/>
            <p:cNvSpPr/>
            <p:nvPr/>
          </p:nvSpPr>
          <p:spPr>
            <a:xfrm>
              <a:off x="7037388" y="3811588"/>
              <a:ext cx="457200" cy="1852613"/>
            </a:xfrm>
            <a:custGeom>
              <a:rect b="b" l="l" r="r" t="t"/>
              <a:pathLst>
                <a:path extrusionOk="0" h="467" w="115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0" name="Google Shape;890;p42"/>
            <p:cNvSpPr/>
            <p:nvPr/>
          </p:nvSpPr>
          <p:spPr>
            <a:xfrm>
              <a:off x="6992938" y="1263650"/>
              <a:ext cx="144463" cy="2508250"/>
            </a:xfrm>
            <a:custGeom>
              <a:rect b="b" l="l" r="r" t="t"/>
              <a:pathLst>
                <a:path extrusionOk="0" h="633" w="36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1" name="Google Shape;891;p42"/>
            <p:cNvSpPr/>
            <p:nvPr/>
          </p:nvSpPr>
          <p:spPr>
            <a:xfrm>
              <a:off x="7526338" y="5640388"/>
              <a:ext cx="111125" cy="233363"/>
            </a:xfrm>
            <a:custGeom>
              <a:rect b="b" l="l" r="r" t="t"/>
              <a:pathLst>
                <a:path extrusionOk="0" h="59" w="28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42"/>
            <p:cNvSpPr/>
            <p:nvPr/>
          </p:nvSpPr>
          <p:spPr>
            <a:xfrm>
              <a:off x="7021513" y="3598863"/>
              <a:ext cx="68263" cy="423863"/>
            </a:xfrm>
            <a:custGeom>
              <a:rect b="b" l="l" r="r" t="t"/>
              <a:pathLst>
                <a:path extrusionOk="0" h="107" w="1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42"/>
            <p:cNvSpPr/>
            <p:nvPr/>
          </p:nvSpPr>
          <p:spPr>
            <a:xfrm>
              <a:off x="7412038" y="2801938"/>
              <a:ext cx="1168400" cy="2251075"/>
            </a:xfrm>
            <a:custGeom>
              <a:rect b="b" l="l" r="r" t="t"/>
              <a:pathLst>
                <a:path extrusionOk="0" h="568" w="294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p42"/>
            <p:cNvSpPr/>
            <p:nvPr/>
          </p:nvSpPr>
          <p:spPr>
            <a:xfrm>
              <a:off x="7494588" y="5664200"/>
              <a:ext cx="100013" cy="209550"/>
            </a:xfrm>
            <a:custGeom>
              <a:rect b="b" l="l" r="r" t="t"/>
              <a:pathLst>
                <a:path extrusionOk="0" h="53" w="25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p42"/>
            <p:cNvSpPr/>
            <p:nvPr/>
          </p:nvSpPr>
          <p:spPr>
            <a:xfrm>
              <a:off x="7412038" y="5081588"/>
              <a:ext cx="114300" cy="558800"/>
            </a:xfrm>
            <a:custGeom>
              <a:rect b="b" l="l" r="r" t="t"/>
              <a:pathLst>
                <a:path extrusionOk="0" h="141" w="29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p42"/>
            <p:cNvSpPr/>
            <p:nvPr/>
          </p:nvSpPr>
          <p:spPr>
            <a:xfrm>
              <a:off x="7412038" y="4978400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p42"/>
            <p:cNvSpPr/>
            <p:nvPr/>
          </p:nvSpPr>
          <p:spPr>
            <a:xfrm>
              <a:off x="7439026" y="5434013"/>
              <a:ext cx="174625" cy="439738"/>
            </a:xfrm>
            <a:custGeom>
              <a:rect b="b" l="l" r="r" t="t"/>
              <a:pathLst>
                <a:path extrusionOk="0" h="111" w="44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8" name="Google Shape;898;p42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9" name="Google Shape;899;p42"/>
          <p:cNvSpPr/>
          <p:nvPr/>
        </p:nvSpPr>
        <p:spPr>
          <a:xfrm>
            <a:off x="0" y="4323810"/>
            <a:ext cx="1744652" cy="778589"/>
          </a:xfrm>
          <a:custGeom>
            <a:rect b="b" l="l" r="r" t="t"/>
            <a:pathLst>
              <a:path extrusionOk="0" h="166" w="372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0" name="Google Shape;900;p42"/>
          <p:cNvSpPr/>
          <p:nvPr/>
        </p:nvSpPr>
        <p:spPr>
          <a:xfrm>
            <a:off x="-7620" y="-1"/>
            <a:ext cx="12207240" cy="6858001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C4DCE3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1" name="Google Shape;901;p42"/>
          <p:cNvSpPr/>
          <p:nvPr/>
        </p:nvSpPr>
        <p:spPr>
          <a:xfrm>
            <a:off x="0" y="0"/>
            <a:ext cx="4639734" cy="6858000"/>
          </a:xfrm>
          <a:prstGeom prst="rect">
            <a:avLst/>
          </a:prstGeom>
          <a:solidFill>
            <a:srgbClr val="45533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2" name="Google Shape;902;p42"/>
          <p:cNvSpPr txBox="1"/>
          <p:nvPr>
            <p:ph type="title"/>
          </p:nvPr>
        </p:nvSpPr>
        <p:spPr>
          <a:xfrm>
            <a:off x="540279" y="1795849"/>
            <a:ext cx="3778870" cy="311481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3400"/>
              <a:buFont typeface="Century Gothic"/>
              <a:buNone/>
            </a:pPr>
            <a:r>
              <a:rPr lang="en-US" sz="3400">
                <a:solidFill>
                  <a:srgbClr val="FEFFFF"/>
                </a:solidFill>
              </a:rPr>
              <a:t>Erosion and Sediment Control </a:t>
            </a:r>
            <a:br>
              <a:rPr lang="en-US" sz="3400">
                <a:solidFill>
                  <a:srgbClr val="FEFFFF"/>
                </a:solidFill>
              </a:rPr>
            </a:br>
            <a:r>
              <a:rPr lang="en-US" sz="3400">
                <a:solidFill>
                  <a:srgbClr val="FEFFFF"/>
                </a:solidFill>
              </a:rPr>
              <a:t>Lessons Learned: Construction</a:t>
            </a:r>
            <a:endParaRPr/>
          </a:p>
        </p:txBody>
      </p:sp>
      <p:pic>
        <p:nvPicPr>
          <p:cNvPr id="903" name="Google Shape;903;p42"/>
          <p:cNvPicPr preferRelativeResize="0"/>
          <p:nvPr/>
        </p:nvPicPr>
        <p:blipFill rotWithShape="1">
          <a:blip r:embed="rId3">
            <a:alphaModFix/>
          </a:blip>
          <a:srcRect b="-1" l="10077" r="6227" t="0"/>
          <a:stretch/>
        </p:blipFill>
        <p:spPr>
          <a:xfrm>
            <a:off x="4639732" y="10"/>
            <a:ext cx="7552267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904" name="Google Shape;904;p42"/>
          <p:cNvSpPr/>
          <p:nvPr/>
        </p:nvSpPr>
        <p:spPr>
          <a:xfrm>
            <a:off x="0" y="5033007"/>
            <a:ext cx="5404022" cy="857047"/>
          </a:xfrm>
          <a:custGeom>
            <a:rect b="b" l="l" r="r" t="t"/>
            <a:pathLst>
              <a:path extrusionOk="0" h="163" w="1117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5" name="Google Shape;905;p42"/>
          <p:cNvSpPr txBox="1"/>
          <p:nvPr>
            <p:ph idx="1" type="body"/>
          </p:nvPr>
        </p:nvSpPr>
        <p:spPr>
          <a:xfrm>
            <a:off x="540279" y="5189400"/>
            <a:ext cx="3778870" cy="5442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FEFFFF"/>
                </a:solidFill>
              </a:rPr>
              <a:t>Brush Mulch as Erosion Control</a:t>
            </a:r>
            <a:endParaRPr/>
          </a:p>
        </p:txBody>
      </p:sp>
      <p:pic>
        <p:nvPicPr>
          <p:cNvPr id="906" name="Google Shape;906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82855" y="5733660"/>
            <a:ext cx="1816765" cy="1133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43"/>
          <p:cNvSpPr/>
          <p:nvPr/>
        </p:nvSpPr>
        <p:spPr>
          <a:xfrm>
            <a:off x="0" y="-786"/>
            <a:ext cx="4619543" cy="6854038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12" name="Google Shape;912;p43"/>
          <p:cNvSpPr txBox="1"/>
          <p:nvPr>
            <p:ph type="title"/>
          </p:nvPr>
        </p:nvSpPr>
        <p:spPr>
          <a:xfrm>
            <a:off x="649224" y="645106"/>
            <a:ext cx="3650279" cy="12598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60"/>
              <a:buFont typeface="Century Gothic"/>
              <a:buNone/>
            </a:pPr>
            <a:r>
              <a:rPr b="1" lang="en-US" sz="2160">
                <a:solidFill>
                  <a:schemeClr val="lt1"/>
                </a:solidFill>
              </a:rPr>
              <a:t>Erosion and Sediment Control </a:t>
            </a:r>
            <a:br>
              <a:rPr b="1" lang="en-US" sz="2160">
                <a:solidFill>
                  <a:schemeClr val="lt1"/>
                </a:solidFill>
              </a:rPr>
            </a:br>
            <a:r>
              <a:rPr b="1" lang="en-US" sz="2160">
                <a:solidFill>
                  <a:schemeClr val="lt1"/>
                </a:solidFill>
              </a:rPr>
              <a:t>Lessons Learned: Construction</a:t>
            </a:r>
            <a:endParaRPr/>
          </a:p>
        </p:txBody>
      </p:sp>
      <p:sp>
        <p:nvSpPr>
          <p:cNvPr id="913" name="Google Shape;913;p43"/>
          <p:cNvSpPr txBox="1"/>
          <p:nvPr>
            <p:ph idx="1" type="body"/>
          </p:nvPr>
        </p:nvSpPr>
        <p:spPr>
          <a:xfrm>
            <a:off x="649225" y="2133600"/>
            <a:ext cx="3650278" cy="37592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937140"/>
              </a:buClr>
              <a:buSzPts val="1600"/>
              <a:buNone/>
            </a:pPr>
            <a:r>
              <a:rPr b="1" lang="en-US" sz="1600"/>
              <a:t>EROSION CONTROLS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Clr>
                <a:srgbClr val="937140"/>
              </a:buClr>
              <a:buSzPts val="1600"/>
              <a:buChar char="🠶"/>
            </a:pPr>
            <a:r>
              <a:rPr lang="en-US" sz="1600"/>
              <a:t>Plastic Cover </a:t>
            </a:r>
            <a:endParaRPr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Clr>
                <a:srgbClr val="937140"/>
              </a:buClr>
              <a:buSzPts val="1600"/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937140"/>
              </a:buClr>
              <a:buSzPts val="1600"/>
              <a:buNone/>
            </a:pPr>
            <a:r>
              <a:rPr b="1" lang="en-US" sz="1600"/>
              <a:t>SEDIMENT CONTROL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Clr>
                <a:srgbClr val="937140"/>
              </a:buClr>
              <a:buSzPts val="1600"/>
              <a:buChar char="🠶"/>
            </a:pPr>
            <a:r>
              <a:rPr lang="en-US" sz="1600"/>
              <a:t>Wood Chip Fiber Roll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937140"/>
              </a:buClr>
              <a:buSzPts val="1600"/>
              <a:buNone/>
            </a:pPr>
            <a:r>
              <a:t/>
            </a:r>
            <a:endParaRPr b="1"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937140"/>
              </a:buClr>
              <a:buSzPts val="1600"/>
              <a:buNone/>
            </a:pPr>
            <a:r>
              <a:rPr b="1" lang="en-US" sz="1600"/>
              <a:t>PERMANENT STABILIZATION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Clr>
                <a:srgbClr val="937140"/>
              </a:buClr>
              <a:buSzPts val="1600"/>
              <a:buChar char="🠶"/>
            </a:pPr>
            <a:r>
              <a:rPr lang="en-US" sz="1600"/>
              <a:t>Asphalt</a:t>
            </a:r>
            <a:endParaRPr/>
          </a:p>
          <a:p>
            <a:pPr indent="-228600" lvl="0" marL="342900" rtl="0" algn="l">
              <a:spcBef>
                <a:spcPts val="1000"/>
              </a:spcBef>
              <a:spcAft>
                <a:spcPts val="0"/>
              </a:spcAft>
              <a:buClr>
                <a:srgbClr val="937140"/>
              </a:buClr>
              <a:buSzPts val="1800"/>
              <a:buNone/>
            </a:pPr>
            <a:r>
              <a:t/>
            </a:r>
            <a:endParaRPr/>
          </a:p>
          <a:p>
            <a:pPr indent="-228600" lvl="0" marL="342900" rtl="0" algn="l">
              <a:spcBef>
                <a:spcPts val="1000"/>
              </a:spcBef>
              <a:spcAft>
                <a:spcPts val="0"/>
              </a:spcAft>
              <a:buClr>
                <a:srgbClr val="937140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914" name="Google Shape;914;p43"/>
          <p:cNvPicPr preferRelativeResize="0"/>
          <p:nvPr/>
        </p:nvPicPr>
        <p:blipFill rotWithShape="1">
          <a:blip r:embed="rId3">
            <a:alphaModFix/>
          </a:blip>
          <a:srcRect b="0" l="15937" r="21953" t="0"/>
          <a:stretch/>
        </p:blipFill>
        <p:spPr>
          <a:xfrm>
            <a:off x="4619543" y="10"/>
            <a:ext cx="7572457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Google Shape;915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75235" y="5719298"/>
            <a:ext cx="1816765" cy="1133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44"/>
          <p:cNvSpPr txBox="1"/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3600"/>
              <a:buFont typeface="Century Gothic"/>
              <a:buNone/>
            </a:pPr>
            <a:r>
              <a:rPr lang="en-US"/>
              <a:t>Erosion and Sediment Control </a:t>
            </a:r>
            <a:br>
              <a:rPr lang="en-US"/>
            </a:br>
            <a:r>
              <a:rPr lang="en-US"/>
              <a:t>Lessons Learned: Cut Back Curb</a:t>
            </a:r>
            <a:endParaRPr/>
          </a:p>
        </p:txBody>
      </p:sp>
      <p:pic>
        <p:nvPicPr>
          <p:cNvPr id="921" name="Google Shape;921;p4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93423" y="2133602"/>
            <a:ext cx="4313865" cy="37776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outdoor, building, tree&#10;&#10;Description automatically generated" id="922" name="Google Shape;922;p44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7275410" y="1865481"/>
            <a:ext cx="3777622" cy="4313864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Google Shape;923;p44"/>
          <p:cNvSpPr/>
          <p:nvPr/>
        </p:nvSpPr>
        <p:spPr>
          <a:xfrm>
            <a:off x="4786604" y="2286000"/>
            <a:ext cx="149290" cy="1782147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rnd" cmpd="sng" w="15875">
            <a:solidFill>
              <a:srgbClr val="2626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24" name="Google Shape;924;p44"/>
          <p:cNvSpPr/>
          <p:nvPr/>
        </p:nvSpPr>
        <p:spPr>
          <a:xfrm rot="-4157343">
            <a:off x="8124897" y="4483629"/>
            <a:ext cx="243036" cy="1713275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rnd" cmpd="sng" w="15875">
            <a:solidFill>
              <a:srgbClr val="2626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25" name="Google Shape;925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75235" y="5724046"/>
            <a:ext cx="1816765" cy="11339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outdoor, building, tree&#10;&#10;Description automatically generated" id="926" name="Google Shape;926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7275409" y="1861325"/>
            <a:ext cx="3777622" cy="4313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FFFFF"/>
            </a:gs>
            <a:gs pos="100000">
              <a:srgbClr val="C4DCE3"/>
            </a:gs>
          </a:gsLst>
          <a:lin ang="5400000" scaled="0"/>
        </a:gradFill>
      </p:bgPr>
    </p:bg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" name="Google Shape;931;p45"/>
          <p:cNvGrpSpPr/>
          <p:nvPr/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932" name="Google Shape;932;p45"/>
            <p:cNvSpPr/>
            <p:nvPr/>
          </p:nvSpPr>
          <p:spPr>
            <a:xfrm>
              <a:off x="2487613" y="2284413"/>
              <a:ext cx="85725" cy="533400"/>
            </a:xfrm>
            <a:custGeom>
              <a:rect b="b" l="l" r="r" t="t"/>
              <a:pathLst>
                <a:path extrusionOk="0" h="136" w="22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45"/>
            <p:cNvSpPr/>
            <p:nvPr/>
          </p:nvSpPr>
          <p:spPr>
            <a:xfrm>
              <a:off x="2597151" y="2779713"/>
              <a:ext cx="550863" cy="1978025"/>
            </a:xfrm>
            <a:custGeom>
              <a:rect b="b" l="l" r="r" t="t"/>
              <a:pathLst>
                <a:path extrusionOk="0" h="504" w="14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45"/>
            <p:cNvSpPr/>
            <p:nvPr/>
          </p:nvSpPr>
          <p:spPr>
            <a:xfrm>
              <a:off x="3175001" y="4730750"/>
              <a:ext cx="519113" cy="1209675"/>
            </a:xfrm>
            <a:custGeom>
              <a:rect b="b" l="l" r="r" t="t"/>
              <a:pathLst>
                <a:path extrusionOk="0" h="308" w="132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45"/>
            <p:cNvSpPr/>
            <p:nvPr/>
          </p:nvSpPr>
          <p:spPr>
            <a:xfrm>
              <a:off x="3305176" y="5630863"/>
              <a:ext cx="146050" cy="309563"/>
            </a:xfrm>
            <a:custGeom>
              <a:rect b="b" l="l" r="r" t="t"/>
              <a:pathLst>
                <a:path extrusionOk="0" h="79" w="37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45"/>
            <p:cNvSpPr/>
            <p:nvPr/>
          </p:nvSpPr>
          <p:spPr>
            <a:xfrm>
              <a:off x="2573338" y="2817813"/>
              <a:ext cx="700088" cy="2835275"/>
            </a:xfrm>
            <a:custGeom>
              <a:rect b="b" l="l" r="r" t="t"/>
              <a:pathLst>
                <a:path extrusionOk="0" h="722" w="178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45"/>
            <p:cNvSpPr/>
            <p:nvPr/>
          </p:nvSpPr>
          <p:spPr>
            <a:xfrm>
              <a:off x="2506663" y="285750"/>
              <a:ext cx="90488" cy="2493963"/>
            </a:xfrm>
            <a:custGeom>
              <a:rect b="b" l="l" r="r" t="t"/>
              <a:pathLst>
                <a:path extrusionOk="0" h="635" w="23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45"/>
            <p:cNvSpPr/>
            <p:nvPr/>
          </p:nvSpPr>
          <p:spPr>
            <a:xfrm>
              <a:off x="2554288" y="2598738"/>
              <a:ext cx="66675" cy="420688"/>
            </a:xfrm>
            <a:custGeom>
              <a:rect b="b" l="l" r="r" t="t"/>
              <a:pathLst>
                <a:path extrusionOk="0" h="107" w="1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45"/>
            <p:cNvSpPr/>
            <p:nvPr/>
          </p:nvSpPr>
          <p:spPr>
            <a:xfrm>
              <a:off x="3143251" y="4757738"/>
              <a:ext cx="161925" cy="873125"/>
            </a:xfrm>
            <a:custGeom>
              <a:rect b="b" l="l" r="r" t="t"/>
              <a:pathLst>
                <a:path extrusionOk="0" h="222" w="41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45"/>
            <p:cNvSpPr/>
            <p:nvPr/>
          </p:nvSpPr>
          <p:spPr>
            <a:xfrm>
              <a:off x="3148013" y="1282700"/>
              <a:ext cx="1768475" cy="3448050"/>
            </a:xfrm>
            <a:custGeom>
              <a:rect b="b" l="l" r="r" t="t"/>
              <a:pathLst>
                <a:path extrusionOk="0" h="878" w="45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45"/>
            <p:cNvSpPr/>
            <p:nvPr/>
          </p:nvSpPr>
          <p:spPr>
            <a:xfrm>
              <a:off x="3273426" y="5653088"/>
              <a:ext cx="138113" cy="287338"/>
            </a:xfrm>
            <a:custGeom>
              <a:rect b="b" l="l" r="r" t="t"/>
              <a:pathLst>
                <a:path extrusionOk="0" h="73" w="35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45"/>
            <p:cNvSpPr/>
            <p:nvPr/>
          </p:nvSpPr>
          <p:spPr>
            <a:xfrm>
              <a:off x="3143251" y="4656138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45"/>
            <p:cNvSpPr/>
            <p:nvPr/>
          </p:nvSpPr>
          <p:spPr>
            <a:xfrm>
              <a:off x="3211513" y="5410200"/>
              <a:ext cx="203200" cy="530225"/>
            </a:xfrm>
            <a:custGeom>
              <a:rect b="b" l="l" r="r" t="t"/>
              <a:pathLst>
                <a:path extrusionOk="0" h="135" w="52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44" name="Google Shape;944;p45"/>
          <p:cNvGrpSpPr/>
          <p:nvPr/>
        </p:nvGrpSpPr>
        <p:grpSpPr>
          <a:xfrm>
            <a:off x="27225" y="157"/>
            <a:ext cx="2356675" cy="6853096"/>
            <a:chOff x="6627813" y="195610"/>
            <a:chExt cx="1952625" cy="5678141"/>
          </a:xfrm>
        </p:grpSpPr>
        <p:sp>
          <p:nvSpPr>
            <p:cNvPr id="945" name="Google Shape;945;p45"/>
            <p:cNvSpPr/>
            <p:nvPr/>
          </p:nvSpPr>
          <p:spPr>
            <a:xfrm>
              <a:off x="6627813" y="195610"/>
              <a:ext cx="409575" cy="3646488"/>
            </a:xfrm>
            <a:custGeom>
              <a:rect b="b" l="l" r="r" t="t"/>
              <a:pathLst>
                <a:path extrusionOk="0" h="920" w="103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45"/>
            <p:cNvSpPr/>
            <p:nvPr/>
          </p:nvSpPr>
          <p:spPr>
            <a:xfrm>
              <a:off x="7061201" y="3771900"/>
              <a:ext cx="350838" cy="1309688"/>
            </a:xfrm>
            <a:custGeom>
              <a:rect b="b" l="l" r="r" t="t"/>
              <a:pathLst>
                <a:path extrusionOk="0" h="330" w="88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45"/>
            <p:cNvSpPr/>
            <p:nvPr/>
          </p:nvSpPr>
          <p:spPr>
            <a:xfrm>
              <a:off x="7439026" y="5053013"/>
              <a:ext cx="357188" cy="820738"/>
            </a:xfrm>
            <a:custGeom>
              <a:rect b="b" l="l" r="r" t="t"/>
              <a:pathLst>
                <a:path extrusionOk="0" h="207" w="9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45"/>
            <p:cNvSpPr/>
            <p:nvPr/>
          </p:nvSpPr>
          <p:spPr>
            <a:xfrm>
              <a:off x="7037388" y="3811588"/>
              <a:ext cx="457200" cy="1852613"/>
            </a:xfrm>
            <a:custGeom>
              <a:rect b="b" l="l" r="r" t="t"/>
              <a:pathLst>
                <a:path extrusionOk="0" h="467" w="115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45"/>
            <p:cNvSpPr/>
            <p:nvPr/>
          </p:nvSpPr>
          <p:spPr>
            <a:xfrm>
              <a:off x="6992938" y="1263650"/>
              <a:ext cx="144463" cy="2508250"/>
            </a:xfrm>
            <a:custGeom>
              <a:rect b="b" l="l" r="r" t="t"/>
              <a:pathLst>
                <a:path extrusionOk="0" h="633" w="36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45"/>
            <p:cNvSpPr/>
            <p:nvPr/>
          </p:nvSpPr>
          <p:spPr>
            <a:xfrm>
              <a:off x="7526338" y="5640388"/>
              <a:ext cx="111125" cy="233363"/>
            </a:xfrm>
            <a:custGeom>
              <a:rect b="b" l="l" r="r" t="t"/>
              <a:pathLst>
                <a:path extrusionOk="0" h="59" w="28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45"/>
            <p:cNvSpPr/>
            <p:nvPr/>
          </p:nvSpPr>
          <p:spPr>
            <a:xfrm>
              <a:off x="7021513" y="3598863"/>
              <a:ext cx="68263" cy="423863"/>
            </a:xfrm>
            <a:custGeom>
              <a:rect b="b" l="l" r="r" t="t"/>
              <a:pathLst>
                <a:path extrusionOk="0" h="107" w="1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45"/>
            <p:cNvSpPr/>
            <p:nvPr/>
          </p:nvSpPr>
          <p:spPr>
            <a:xfrm>
              <a:off x="7412038" y="2801938"/>
              <a:ext cx="1168400" cy="2251075"/>
            </a:xfrm>
            <a:custGeom>
              <a:rect b="b" l="l" r="r" t="t"/>
              <a:pathLst>
                <a:path extrusionOk="0" h="568" w="294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45"/>
            <p:cNvSpPr/>
            <p:nvPr/>
          </p:nvSpPr>
          <p:spPr>
            <a:xfrm>
              <a:off x="7494588" y="5664200"/>
              <a:ext cx="100013" cy="209550"/>
            </a:xfrm>
            <a:custGeom>
              <a:rect b="b" l="l" r="r" t="t"/>
              <a:pathLst>
                <a:path extrusionOk="0" h="53" w="25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45"/>
            <p:cNvSpPr/>
            <p:nvPr/>
          </p:nvSpPr>
          <p:spPr>
            <a:xfrm>
              <a:off x="7412038" y="5081588"/>
              <a:ext cx="114300" cy="558800"/>
            </a:xfrm>
            <a:custGeom>
              <a:rect b="b" l="l" r="r" t="t"/>
              <a:pathLst>
                <a:path extrusionOk="0" h="141" w="29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p45"/>
            <p:cNvSpPr/>
            <p:nvPr/>
          </p:nvSpPr>
          <p:spPr>
            <a:xfrm>
              <a:off x="7412038" y="4978400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6" name="Google Shape;956;p45"/>
            <p:cNvSpPr/>
            <p:nvPr/>
          </p:nvSpPr>
          <p:spPr>
            <a:xfrm>
              <a:off x="7439026" y="5434013"/>
              <a:ext cx="174625" cy="439738"/>
            </a:xfrm>
            <a:custGeom>
              <a:rect b="b" l="l" r="r" t="t"/>
              <a:pathLst>
                <a:path extrusionOk="0" h="111" w="44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7" name="Google Shape;957;p45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8" name="Google Shape;958;p45"/>
          <p:cNvSpPr/>
          <p:nvPr/>
        </p:nvSpPr>
        <p:spPr>
          <a:xfrm>
            <a:off x="0" y="4323810"/>
            <a:ext cx="1744652" cy="778589"/>
          </a:xfrm>
          <a:custGeom>
            <a:rect b="b" l="l" r="r" t="t"/>
            <a:pathLst>
              <a:path extrusionOk="0" h="166" w="372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9" name="Google Shape;959;p45"/>
          <p:cNvSpPr/>
          <p:nvPr/>
        </p:nvSpPr>
        <p:spPr>
          <a:xfrm>
            <a:off x="0" y="-786"/>
            <a:ext cx="12192000" cy="6854038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C4DCE3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60" name="Google Shape;960;p45"/>
          <p:cNvSpPr/>
          <p:nvPr/>
        </p:nvSpPr>
        <p:spPr>
          <a:xfrm>
            <a:off x="-2" y="0"/>
            <a:ext cx="12192002" cy="6858000"/>
          </a:xfrm>
          <a:prstGeom prst="rect">
            <a:avLst/>
          </a:prstGeom>
          <a:solidFill>
            <a:srgbClr val="434B5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1" name="Google Shape;961;p45"/>
          <p:cNvSpPr txBox="1"/>
          <p:nvPr>
            <p:ph type="title"/>
          </p:nvPr>
        </p:nvSpPr>
        <p:spPr>
          <a:xfrm>
            <a:off x="540278" y="967417"/>
            <a:ext cx="6675215" cy="3943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4000"/>
              <a:buFont typeface="Century Gothic"/>
              <a:buNone/>
            </a:pPr>
            <a:r>
              <a:rPr lang="en-US" sz="4000">
                <a:solidFill>
                  <a:srgbClr val="FEFFFF"/>
                </a:solidFill>
              </a:rPr>
              <a:t>Erosion and Sediment Control </a:t>
            </a:r>
            <a:br>
              <a:rPr lang="en-US" sz="4000">
                <a:solidFill>
                  <a:srgbClr val="FEFFFF"/>
                </a:solidFill>
              </a:rPr>
            </a:br>
            <a:r>
              <a:rPr lang="en-US" sz="4000">
                <a:solidFill>
                  <a:srgbClr val="FEFFFF"/>
                </a:solidFill>
              </a:rPr>
              <a:t>Lessons Learned: Maintenance</a:t>
            </a:r>
            <a:endParaRPr/>
          </a:p>
        </p:txBody>
      </p:sp>
      <p:pic>
        <p:nvPicPr>
          <p:cNvPr descr="A pile of hay&#10;&#10;Description automatically generated" id="962" name="Google Shape;962;p45"/>
          <p:cNvPicPr preferRelativeResize="0"/>
          <p:nvPr/>
        </p:nvPicPr>
        <p:blipFill rotWithShape="1">
          <a:blip r:embed="rId3">
            <a:alphaModFix/>
          </a:blip>
          <a:srcRect b="2502" l="0" r="-1" t="11343"/>
          <a:stretch/>
        </p:blipFill>
        <p:spPr>
          <a:xfrm>
            <a:off x="7540750" y="3"/>
            <a:ext cx="4651250" cy="22540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mall animal in the grass&#10;&#10;Description automatically generated" id="963" name="Google Shape;963;p45"/>
          <p:cNvPicPr preferRelativeResize="0"/>
          <p:nvPr/>
        </p:nvPicPr>
        <p:blipFill rotWithShape="1">
          <a:blip r:embed="rId4">
            <a:alphaModFix/>
          </a:blip>
          <a:srcRect b="9354" l="0" r="-1" t="1475"/>
          <a:stretch/>
        </p:blipFill>
        <p:spPr>
          <a:xfrm>
            <a:off x="7540750" y="2248516"/>
            <a:ext cx="4651250" cy="233294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4" name="Google Shape;964;p45"/>
          <p:cNvCxnSpPr/>
          <p:nvPr/>
        </p:nvCxnSpPr>
        <p:spPr>
          <a:xfrm flipH="1" rot="10800000">
            <a:off x="7540748" y="2254053"/>
            <a:ext cx="4651251" cy="2766"/>
          </a:xfrm>
          <a:prstGeom prst="straightConnector1">
            <a:avLst/>
          </a:prstGeom>
          <a:noFill/>
          <a:ln cap="flat" cmpd="sng" w="50800">
            <a:solidFill>
              <a:srgbClr val="434B58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A snow covered mountain&#10;&#10;Description automatically generated" id="965" name="Google Shape;965;p45"/>
          <p:cNvPicPr preferRelativeResize="0"/>
          <p:nvPr/>
        </p:nvPicPr>
        <p:blipFill rotWithShape="1">
          <a:blip r:embed="rId5">
            <a:alphaModFix/>
          </a:blip>
          <a:srcRect b="2583" l="0" r="-1" t="11526"/>
          <a:stretch/>
        </p:blipFill>
        <p:spPr>
          <a:xfrm>
            <a:off x="7540750" y="4610865"/>
            <a:ext cx="4651250" cy="22471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6" name="Google Shape;966;p45"/>
          <p:cNvCxnSpPr/>
          <p:nvPr/>
        </p:nvCxnSpPr>
        <p:spPr>
          <a:xfrm flipH="1" rot="10800000">
            <a:off x="7540748" y="4594782"/>
            <a:ext cx="4651251" cy="2766"/>
          </a:xfrm>
          <a:prstGeom prst="straightConnector1">
            <a:avLst/>
          </a:prstGeom>
          <a:noFill/>
          <a:ln cap="flat" cmpd="sng" w="50800">
            <a:solidFill>
              <a:srgbClr val="434B5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67" name="Google Shape;967;p45"/>
          <p:cNvSpPr/>
          <p:nvPr/>
        </p:nvSpPr>
        <p:spPr>
          <a:xfrm>
            <a:off x="0" y="5033007"/>
            <a:ext cx="8404003" cy="857047"/>
          </a:xfrm>
          <a:custGeom>
            <a:rect b="b" l="l" r="r" t="t"/>
            <a:pathLst>
              <a:path extrusionOk="0" h="857047" w="8404003">
                <a:moveTo>
                  <a:pt x="0" y="0"/>
                </a:moveTo>
                <a:cubicBezTo>
                  <a:pt x="0" y="0"/>
                  <a:pt x="0" y="0"/>
                  <a:pt x="797860" y="0"/>
                </a:cubicBezTo>
                <a:cubicBezTo>
                  <a:pt x="797860" y="0"/>
                  <a:pt x="797860" y="0"/>
                  <a:pt x="2482050" y="0"/>
                </a:cubicBezTo>
                <a:lnTo>
                  <a:pt x="3003610" y="0"/>
                </a:lnTo>
                <a:cubicBezTo>
                  <a:pt x="3003610" y="0"/>
                  <a:pt x="3003610" y="0"/>
                  <a:pt x="3219959" y="0"/>
                </a:cubicBezTo>
                <a:lnTo>
                  <a:pt x="3311869" y="0"/>
                </a:lnTo>
                <a:lnTo>
                  <a:pt x="3326218" y="0"/>
                </a:lnTo>
                <a:lnTo>
                  <a:pt x="3426656" y="0"/>
                </a:lnTo>
                <a:lnTo>
                  <a:pt x="3516436" y="0"/>
                </a:lnTo>
                <a:cubicBezTo>
                  <a:pt x="3516436" y="0"/>
                  <a:pt x="3516436" y="0"/>
                  <a:pt x="3601649" y="0"/>
                </a:cubicBezTo>
                <a:lnTo>
                  <a:pt x="3699274" y="0"/>
                </a:lnTo>
                <a:lnTo>
                  <a:pt x="3718421" y="0"/>
                </a:lnTo>
                <a:cubicBezTo>
                  <a:pt x="3768918" y="0"/>
                  <a:pt x="3832038" y="0"/>
                  <a:pt x="3910939" y="0"/>
                </a:cubicBezTo>
                <a:lnTo>
                  <a:pt x="3927053" y="0"/>
                </a:lnTo>
                <a:lnTo>
                  <a:pt x="4198137" y="0"/>
                </a:lnTo>
                <a:lnTo>
                  <a:pt x="4230161" y="0"/>
                </a:lnTo>
                <a:lnTo>
                  <a:pt x="4245215" y="0"/>
                </a:lnTo>
                <a:lnTo>
                  <a:pt x="4350592" y="0"/>
                </a:lnTo>
                <a:lnTo>
                  <a:pt x="4357296" y="0"/>
                </a:lnTo>
                <a:lnTo>
                  <a:pt x="4404222" y="0"/>
                </a:lnTo>
                <a:lnTo>
                  <a:pt x="4531592" y="0"/>
                </a:lnTo>
                <a:lnTo>
                  <a:pt x="4598953" y="0"/>
                </a:lnTo>
                <a:lnTo>
                  <a:pt x="4779630" y="0"/>
                </a:lnTo>
                <a:lnTo>
                  <a:pt x="5132321" y="0"/>
                </a:lnTo>
                <a:cubicBezTo>
                  <a:pt x="5132321" y="0"/>
                  <a:pt x="5132321" y="0"/>
                  <a:pt x="5141543" y="0"/>
                </a:cubicBezTo>
                <a:lnTo>
                  <a:pt x="5188556" y="0"/>
                </a:lnTo>
                <a:lnTo>
                  <a:pt x="5206100" y="0"/>
                </a:lnTo>
                <a:cubicBezTo>
                  <a:pt x="5279879" y="0"/>
                  <a:pt x="5427438" y="0"/>
                  <a:pt x="5722554" y="0"/>
                </a:cubicBezTo>
                <a:cubicBezTo>
                  <a:pt x="5722554" y="0"/>
                  <a:pt x="5722554" y="0"/>
                  <a:pt x="5732230" y="0"/>
                </a:cubicBezTo>
                <a:lnTo>
                  <a:pt x="5798594" y="0"/>
                </a:lnTo>
                <a:lnTo>
                  <a:pt x="5799962" y="0"/>
                </a:lnTo>
                <a:cubicBezTo>
                  <a:pt x="5799962" y="0"/>
                  <a:pt x="5799962" y="0"/>
                  <a:pt x="6338565" y="0"/>
                </a:cubicBezTo>
                <a:lnTo>
                  <a:pt x="6649966" y="0"/>
                </a:lnTo>
                <a:lnTo>
                  <a:pt x="6730668" y="0"/>
                </a:lnTo>
                <a:lnTo>
                  <a:pt x="7178721" y="0"/>
                </a:lnTo>
                <a:lnTo>
                  <a:pt x="7277889" y="0"/>
                </a:lnTo>
                <a:lnTo>
                  <a:pt x="7782893" y="0"/>
                </a:lnTo>
                <a:lnTo>
                  <a:pt x="8006080" y="0"/>
                </a:lnTo>
                <a:cubicBezTo>
                  <a:pt x="8015756" y="0"/>
                  <a:pt x="8025432" y="5258"/>
                  <a:pt x="8030270" y="10516"/>
                </a:cubicBezTo>
                <a:cubicBezTo>
                  <a:pt x="8030270" y="10516"/>
                  <a:pt x="8035108" y="10516"/>
                  <a:pt x="8035108" y="15774"/>
                </a:cubicBezTo>
                <a:cubicBezTo>
                  <a:pt x="8035108" y="15774"/>
                  <a:pt x="8035108" y="15774"/>
                  <a:pt x="8393118" y="404863"/>
                </a:cubicBezTo>
                <a:cubicBezTo>
                  <a:pt x="8407632" y="415379"/>
                  <a:pt x="8407632" y="436411"/>
                  <a:pt x="8393118" y="452185"/>
                </a:cubicBezTo>
                <a:cubicBezTo>
                  <a:pt x="8393118" y="452185"/>
                  <a:pt x="8393118" y="452185"/>
                  <a:pt x="8035108" y="841273"/>
                </a:cubicBezTo>
                <a:cubicBezTo>
                  <a:pt x="8035108" y="841273"/>
                  <a:pt x="8030270" y="841273"/>
                  <a:pt x="8030270" y="846531"/>
                </a:cubicBezTo>
                <a:cubicBezTo>
                  <a:pt x="8025432" y="851789"/>
                  <a:pt x="8015756" y="857047"/>
                  <a:pt x="8006080" y="857047"/>
                </a:cubicBezTo>
                <a:cubicBezTo>
                  <a:pt x="8006080" y="857047"/>
                  <a:pt x="8006080" y="857047"/>
                  <a:pt x="7889742" y="857047"/>
                </a:cubicBezTo>
                <a:lnTo>
                  <a:pt x="7782893" y="857047"/>
                </a:lnTo>
                <a:lnTo>
                  <a:pt x="7776190" y="857047"/>
                </a:lnTo>
                <a:lnTo>
                  <a:pt x="7730315" y="857047"/>
                </a:lnTo>
                <a:lnTo>
                  <a:pt x="7729264" y="857047"/>
                </a:lnTo>
                <a:lnTo>
                  <a:pt x="7601893" y="857047"/>
                </a:lnTo>
                <a:lnTo>
                  <a:pt x="7467477" y="857047"/>
                </a:lnTo>
                <a:lnTo>
                  <a:pt x="7353856" y="857047"/>
                </a:lnTo>
                <a:lnTo>
                  <a:pt x="7075374" y="857047"/>
                </a:lnTo>
                <a:lnTo>
                  <a:pt x="6944929" y="857047"/>
                </a:lnTo>
                <a:lnTo>
                  <a:pt x="6528153" y="857047"/>
                </a:lnTo>
                <a:lnTo>
                  <a:pt x="6334891" y="857047"/>
                </a:lnTo>
                <a:lnTo>
                  <a:pt x="5799962" y="857047"/>
                </a:lnTo>
                <a:cubicBezTo>
                  <a:pt x="5799962" y="857047"/>
                  <a:pt x="5799962" y="857047"/>
                  <a:pt x="5722554" y="857047"/>
                </a:cubicBezTo>
                <a:cubicBezTo>
                  <a:pt x="5722554" y="857047"/>
                  <a:pt x="5722554" y="857047"/>
                  <a:pt x="5648775" y="857047"/>
                </a:cubicBezTo>
                <a:lnTo>
                  <a:pt x="5483520" y="857047"/>
                </a:lnTo>
                <a:lnTo>
                  <a:pt x="5473550" y="857047"/>
                </a:lnTo>
                <a:cubicBezTo>
                  <a:pt x="5390548" y="857047"/>
                  <a:pt x="5279879" y="857047"/>
                  <a:pt x="5132321" y="857047"/>
                </a:cubicBezTo>
                <a:cubicBezTo>
                  <a:pt x="5132321" y="857047"/>
                  <a:pt x="5132321" y="857047"/>
                  <a:pt x="5047108" y="857047"/>
                </a:cubicBezTo>
                <a:lnTo>
                  <a:pt x="4954764" y="857047"/>
                </a:lnTo>
                <a:lnTo>
                  <a:pt x="4930335" y="857047"/>
                </a:lnTo>
                <a:cubicBezTo>
                  <a:pt x="4829342" y="857047"/>
                  <a:pt x="4677853" y="857047"/>
                  <a:pt x="4450619" y="857047"/>
                </a:cubicBezTo>
                <a:lnTo>
                  <a:pt x="4350592" y="857047"/>
                </a:lnTo>
                <a:lnTo>
                  <a:pt x="4335538" y="857047"/>
                </a:lnTo>
                <a:lnTo>
                  <a:pt x="4230161" y="857047"/>
                </a:lnTo>
                <a:lnTo>
                  <a:pt x="4215812" y="857047"/>
                </a:lnTo>
                <a:lnTo>
                  <a:pt x="4115374" y="857047"/>
                </a:lnTo>
                <a:lnTo>
                  <a:pt x="4049804" y="857047"/>
                </a:lnTo>
                <a:lnTo>
                  <a:pt x="3842757" y="857047"/>
                </a:lnTo>
                <a:lnTo>
                  <a:pt x="3614977" y="857047"/>
                </a:lnTo>
                <a:lnTo>
                  <a:pt x="3516436" y="857047"/>
                </a:lnTo>
                <a:cubicBezTo>
                  <a:pt x="3516436" y="857047"/>
                  <a:pt x="3516436" y="857047"/>
                  <a:pt x="3452333" y="857047"/>
                </a:cubicBezTo>
                <a:lnTo>
                  <a:pt x="3311869" y="857047"/>
                </a:lnTo>
                <a:lnTo>
                  <a:pt x="3300088" y="857047"/>
                </a:lnTo>
                <a:lnTo>
                  <a:pt x="3272588" y="857047"/>
                </a:lnTo>
                <a:lnTo>
                  <a:pt x="3179295" y="857047"/>
                </a:lnTo>
                <a:lnTo>
                  <a:pt x="3003610" y="857047"/>
                </a:lnTo>
                <a:lnTo>
                  <a:pt x="2997618" y="857047"/>
                </a:lnTo>
                <a:cubicBezTo>
                  <a:pt x="2683367" y="857047"/>
                  <a:pt x="2054864" y="857047"/>
                  <a:pt x="797860" y="857047"/>
                </a:cubicBezTo>
                <a:cubicBezTo>
                  <a:pt x="797860" y="857047"/>
                  <a:pt x="797860" y="857047"/>
                  <a:pt x="0" y="857047"/>
                </a:cubicBezTo>
                <a:cubicBezTo>
                  <a:pt x="0" y="857047"/>
                  <a:pt x="0" y="85704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68" name="Google Shape;968;p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5731414"/>
            <a:ext cx="1816765" cy="1133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46"/>
          <p:cNvSpPr txBox="1"/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3600"/>
              <a:buFont typeface="Century Gothic"/>
              <a:buNone/>
            </a:pPr>
            <a:r>
              <a:rPr lang="en-US"/>
              <a:t>Erosion and Sediment Control </a:t>
            </a:r>
            <a:br>
              <a:rPr lang="en-US"/>
            </a:br>
            <a:r>
              <a:rPr lang="en-US"/>
              <a:t>Lessons Learned: Dewatering</a:t>
            </a:r>
            <a:endParaRPr/>
          </a:p>
        </p:txBody>
      </p:sp>
      <p:pic>
        <p:nvPicPr>
          <p:cNvPr id="974" name="Google Shape;974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2924" y="1905000"/>
            <a:ext cx="7331825" cy="412415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975" name="Google Shape;975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75235" y="5724046"/>
            <a:ext cx="1816765" cy="1133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2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3600"/>
              <a:buFont typeface="Century Gothic"/>
              <a:buNone/>
            </a:pPr>
            <a:r>
              <a:rPr lang="en-US"/>
              <a:t>Erosion and Sediment Control: </a:t>
            </a:r>
            <a:br>
              <a:rPr lang="en-US"/>
            </a:br>
            <a:r>
              <a:rPr lang="en-US"/>
              <a:t>BMP Selection</a:t>
            </a:r>
            <a:endParaRPr/>
          </a:p>
        </p:txBody>
      </p:sp>
      <p:sp>
        <p:nvSpPr>
          <p:cNvPr id="246" name="Google Shape;246;p22"/>
          <p:cNvSpPr txBox="1"/>
          <p:nvPr>
            <p:ph idx="1" type="body"/>
          </p:nvPr>
        </p:nvSpPr>
        <p:spPr>
          <a:xfrm>
            <a:off x="2589212" y="2133600"/>
            <a:ext cx="8915400" cy="4100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/>
              <a:t>There is NO available BMP that is a substitute for good design!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en-US"/>
              <a:t>Comply with all permits and environmental commitments!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en-US"/>
              <a:t>Minimize the disturbance footprint to extent possible;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en-US" u="sng"/>
              <a:t>Fit</a:t>
            </a:r>
            <a:r>
              <a:rPr lang="en-US"/>
              <a:t> development into landscape 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en-US"/>
              <a:t>Account for run-on from upgradient facilities and landscapes;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en-US"/>
              <a:t>Allow (require!) project to be phased during construction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en-US"/>
              <a:t>Account for and minimize runoff from site post construction</a:t>
            </a:r>
            <a:endParaRPr/>
          </a:p>
        </p:txBody>
      </p:sp>
      <p:pic>
        <p:nvPicPr>
          <p:cNvPr id="247" name="Google Shape;24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75235" y="5724046"/>
            <a:ext cx="1816765" cy="1133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FFFFF"/>
            </a:gs>
            <a:gs pos="100000">
              <a:srgbClr val="C4DCE3"/>
            </a:gs>
          </a:gsLst>
          <a:lin ang="5400000" scaled="0"/>
        </a:gra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23"/>
          <p:cNvGrpSpPr/>
          <p:nvPr/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253" name="Google Shape;253;p23"/>
            <p:cNvSpPr/>
            <p:nvPr/>
          </p:nvSpPr>
          <p:spPr>
            <a:xfrm>
              <a:off x="2487613" y="2284413"/>
              <a:ext cx="85725" cy="533400"/>
            </a:xfrm>
            <a:custGeom>
              <a:rect b="b" l="l" r="r" t="t"/>
              <a:pathLst>
                <a:path extrusionOk="0" h="136" w="22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23"/>
            <p:cNvSpPr/>
            <p:nvPr/>
          </p:nvSpPr>
          <p:spPr>
            <a:xfrm>
              <a:off x="2597151" y="2779713"/>
              <a:ext cx="550863" cy="1978025"/>
            </a:xfrm>
            <a:custGeom>
              <a:rect b="b" l="l" r="r" t="t"/>
              <a:pathLst>
                <a:path extrusionOk="0" h="504" w="14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23"/>
            <p:cNvSpPr/>
            <p:nvPr/>
          </p:nvSpPr>
          <p:spPr>
            <a:xfrm>
              <a:off x="3175001" y="4730750"/>
              <a:ext cx="519113" cy="1209675"/>
            </a:xfrm>
            <a:custGeom>
              <a:rect b="b" l="l" r="r" t="t"/>
              <a:pathLst>
                <a:path extrusionOk="0" h="308" w="132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23"/>
            <p:cNvSpPr/>
            <p:nvPr/>
          </p:nvSpPr>
          <p:spPr>
            <a:xfrm>
              <a:off x="3305176" y="5630863"/>
              <a:ext cx="146050" cy="309563"/>
            </a:xfrm>
            <a:custGeom>
              <a:rect b="b" l="l" r="r" t="t"/>
              <a:pathLst>
                <a:path extrusionOk="0" h="79" w="37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23"/>
            <p:cNvSpPr/>
            <p:nvPr/>
          </p:nvSpPr>
          <p:spPr>
            <a:xfrm>
              <a:off x="2573338" y="2817813"/>
              <a:ext cx="700088" cy="2835275"/>
            </a:xfrm>
            <a:custGeom>
              <a:rect b="b" l="l" r="r" t="t"/>
              <a:pathLst>
                <a:path extrusionOk="0" h="722" w="178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23"/>
            <p:cNvSpPr/>
            <p:nvPr/>
          </p:nvSpPr>
          <p:spPr>
            <a:xfrm>
              <a:off x="2506663" y="285750"/>
              <a:ext cx="90488" cy="2493963"/>
            </a:xfrm>
            <a:custGeom>
              <a:rect b="b" l="l" r="r" t="t"/>
              <a:pathLst>
                <a:path extrusionOk="0" h="635" w="23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23"/>
            <p:cNvSpPr/>
            <p:nvPr/>
          </p:nvSpPr>
          <p:spPr>
            <a:xfrm>
              <a:off x="2554288" y="2598738"/>
              <a:ext cx="66675" cy="420688"/>
            </a:xfrm>
            <a:custGeom>
              <a:rect b="b" l="l" r="r" t="t"/>
              <a:pathLst>
                <a:path extrusionOk="0" h="107" w="1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23"/>
            <p:cNvSpPr/>
            <p:nvPr/>
          </p:nvSpPr>
          <p:spPr>
            <a:xfrm>
              <a:off x="3143251" y="4757738"/>
              <a:ext cx="161925" cy="873125"/>
            </a:xfrm>
            <a:custGeom>
              <a:rect b="b" l="l" r="r" t="t"/>
              <a:pathLst>
                <a:path extrusionOk="0" h="222" w="41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23"/>
            <p:cNvSpPr/>
            <p:nvPr/>
          </p:nvSpPr>
          <p:spPr>
            <a:xfrm>
              <a:off x="3148013" y="1282700"/>
              <a:ext cx="1768475" cy="3448050"/>
            </a:xfrm>
            <a:custGeom>
              <a:rect b="b" l="l" r="r" t="t"/>
              <a:pathLst>
                <a:path extrusionOk="0" h="878" w="45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23"/>
            <p:cNvSpPr/>
            <p:nvPr/>
          </p:nvSpPr>
          <p:spPr>
            <a:xfrm>
              <a:off x="3273426" y="5653088"/>
              <a:ext cx="138113" cy="287338"/>
            </a:xfrm>
            <a:custGeom>
              <a:rect b="b" l="l" r="r" t="t"/>
              <a:pathLst>
                <a:path extrusionOk="0" h="73" w="35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23"/>
            <p:cNvSpPr/>
            <p:nvPr/>
          </p:nvSpPr>
          <p:spPr>
            <a:xfrm>
              <a:off x="3143251" y="4656138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23"/>
            <p:cNvSpPr/>
            <p:nvPr/>
          </p:nvSpPr>
          <p:spPr>
            <a:xfrm>
              <a:off x="3211513" y="5410200"/>
              <a:ext cx="203200" cy="530225"/>
            </a:xfrm>
            <a:custGeom>
              <a:rect b="b" l="l" r="r" t="t"/>
              <a:pathLst>
                <a:path extrusionOk="0" h="135" w="52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5" name="Google Shape;265;p23"/>
          <p:cNvGrpSpPr/>
          <p:nvPr/>
        </p:nvGrpSpPr>
        <p:grpSpPr>
          <a:xfrm>
            <a:off x="27225" y="157"/>
            <a:ext cx="2356675" cy="6853096"/>
            <a:chOff x="6627813" y="195610"/>
            <a:chExt cx="1952625" cy="5678141"/>
          </a:xfrm>
        </p:grpSpPr>
        <p:sp>
          <p:nvSpPr>
            <p:cNvPr id="266" name="Google Shape;266;p23"/>
            <p:cNvSpPr/>
            <p:nvPr/>
          </p:nvSpPr>
          <p:spPr>
            <a:xfrm>
              <a:off x="6627813" y="195610"/>
              <a:ext cx="409575" cy="3646488"/>
            </a:xfrm>
            <a:custGeom>
              <a:rect b="b" l="l" r="r" t="t"/>
              <a:pathLst>
                <a:path extrusionOk="0" h="920" w="103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23"/>
            <p:cNvSpPr/>
            <p:nvPr/>
          </p:nvSpPr>
          <p:spPr>
            <a:xfrm>
              <a:off x="7061201" y="3771900"/>
              <a:ext cx="350838" cy="1309688"/>
            </a:xfrm>
            <a:custGeom>
              <a:rect b="b" l="l" r="r" t="t"/>
              <a:pathLst>
                <a:path extrusionOk="0" h="330" w="88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23"/>
            <p:cNvSpPr/>
            <p:nvPr/>
          </p:nvSpPr>
          <p:spPr>
            <a:xfrm>
              <a:off x="7439026" y="5053013"/>
              <a:ext cx="357188" cy="820738"/>
            </a:xfrm>
            <a:custGeom>
              <a:rect b="b" l="l" r="r" t="t"/>
              <a:pathLst>
                <a:path extrusionOk="0" h="207" w="9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23"/>
            <p:cNvSpPr/>
            <p:nvPr/>
          </p:nvSpPr>
          <p:spPr>
            <a:xfrm>
              <a:off x="7037388" y="3811588"/>
              <a:ext cx="457200" cy="1852613"/>
            </a:xfrm>
            <a:custGeom>
              <a:rect b="b" l="l" r="r" t="t"/>
              <a:pathLst>
                <a:path extrusionOk="0" h="467" w="115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23"/>
            <p:cNvSpPr/>
            <p:nvPr/>
          </p:nvSpPr>
          <p:spPr>
            <a:xfrm>
              <a:off x="6992938" y="1263650"/>
              <a:ext cx="144463" cy="2508250"/>
            </a:xfrm>
            <a:custGeom>
              <a:rect b="b" l="l" r="r" t="t"/>
              <a:pathLst>
                <a:path extrusionOk="0" h="633" w="36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23"/>
            <p:cNvSpPr/>
            <p:nvPr/>
          </p:nvSpPr>
          <p:spPr>
            <a:xfrm>
              <a:off x="7526338" y="5640388"/>
              <a:ext cx="111125" cy="233363"/>
            </a:xfrm>
            <a:custGeom>
              <a:rect b="b" l="l" r="r" t="t"/>
              <a:pathLst>
                <a:path extrusionOk="0" h="59" w="28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23"/>
            <p:cNvSpPr/>
            <p:nvPr/>
          </p:nvSpPr>
          <p:spPr>
            <a:xfrm>
              <a:off x="7021513" y="3598863"/>
              <a:ext cx="68263" cy="423863"/>
            </a:xfrm>
            <a:custGeom>
              <a:rect b="b" l="l" r="r" t="t"/>
              <a:pathLst>
                <a:path extrusionOk="0" h="107" w="1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23"/>
            <p:cNvSpPr/>
            <p:nvPr/>
          </p:nvSpPr>
          <p:spPr>
            <a:xfrm>
              <a:off x="7412038" y="2801938"/>
              <a:ext cx="1168400" cy="2251075"/>
            </a:xfrm>
            <a:custGeom>
              <a:rect b="b" l="l" r="r" t="t"/>
              <a:pathLst>
                <a:path extrusionOk="0" h="568" w="294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23"/>
            <p:cNvSpPr/>
            <p:nvPr/>
          </p:nvSpPr>
          <p:spPr>
            <a:xfrm>
              <a:off x="7494588" y="5664200"/>
              <a:ext cx="100013" cy="209550"/>
            </a:xfrm>
            <a:custGeom>
              <a:rect b="b" l="l" r="r" t="t"/>
              <a:pathLst>
                <a:path extrusionOk="0" h="53" w="25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23"/>
            <p:cNvSpPr/>
            <p:nvPr/>
          </p:nvSpPr>
          <p:spPr>
            <a:xfrm>
              <a:off x="7412038" y="5081588"/>
              <a:ext cx="114300" cy="558800"/>
            </a:xfrm>
            <a:custGeom>
              <a:rect b="b" l="l" r="r" t="t"/>
              <a:pathLst>
                <a:path extrusionOk="0" h="141" w="29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23"/>
            <p:cNvSpPr/>
            <p:nvPr/>
          </p:nvSpPr>
          <p:spPr>
            <a:xfrm>
              <a:off x="7412038" y="4978400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23"/>
            <p:cNvSpPr/>
            <p:nvPr/>
          </p:nvSpPr>
          <p:spPr>
            <a:xfrm>
              <a:off x="7439026" y="5434013"/>
              <a:ext cx="174625" cy="439738"/>
            </a:xfrm>
            <a:custGeom>
              <a:rect b="b" l="l" r="r" t="t"/>
              <a:pathLst>
                <a:path extrusionOk="0" h="111" w="44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8" name="Google Shape;278;p23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23"/>
          <p:cNvSpPr/>
          <p:nvPr/>
        </p:nvSpPr>
        <p:spPr>
          <a:xfrm>
            <a:off x="0" y="4323810"/>
            <a:ext cx="1744652" cy="778589"/>
          </a:xfrm>
          <a:custGeom>
            <a:rect b="b" l="l" r="r" t="t"/>
            <a:pathLst>
              <a:path extrusionOk="0" h="166" w="372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23"/>
          <p:cNvSpPr/>
          <p:nvPr/>
        </p:nvSpPr>
        <p:spPr>
          <a:xfrm>
            <a:off x="0" y="-786"/>
            <a:ext cx="12192000" cy="6854038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C4DCE3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81" name="Google Shape;281;p23"/>
          <p:cNvGrpSpPr/>
          <p:nvPr/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282" name="Google Shape;282;p23"/>
            <p:cNvSpPr/>
            <p:nvPr/>
          </p:nvSpPr>
          <p:spPr>
            <a:xfrm>
              <a:off x="2487613" y="2284413"/>
              <a:ext cx="85725" cy="533400"/>
            </a:xfrm>
            <a:custGeom>
              <a:rect b="b" l="l" r="r" t="t"/>
              <a:pathLst>
                <a:path extrusionOk="0" h="136" w="22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23"/>
            <p:cNvSpPr/>
            <p:nvPr/>
          </p:nvSpPr>
          <p:spPr>
            <a:xfrm>
              <a:off x="2597151" y="2779713"/>
              <a:ext cx="550863" cy="1978025"/>
            </a:xfrm>
            <a:custGeom>
              <a:rect b="b" l="l" r="r" t="t"/>
              <a:pathLst>
                <a:path extrusionOk="0" h="504" w="14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23"/>
            <p:cNvSpPr/>
            <p:nvPr/>
          </p:nvSpPr>
          <p:spPr>
            <a:xfrm>
              <a:off x="3175001" y="4730750"/>
              <a:ext cx="519113" cy="1209675"/>
            </a:xfrm>
            <a:custGeom>
              <a:rect b="b" l="l" r="r" t="t"/>
              <a:pathLst>
                <a:path extrusionOk="0" h="308" w="132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23"/>
            <p:cNvSpPr/>
            <p:nvPr/>
          </p:nvSpPr>
          <p:spPr>
            <a:xfrm>
              <a:off x="3305176" y="5630863"/>
              <a:ext cx="146050" cy="309563"/>
            </a:xfrm>
            <a:custGeom>
              <a:rect b="b" l="l" r="r" t="t"/>
              <a:pathLst>
                <a:path extrusionOk="0" h="79" w="37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23"/>
            <p:cNvSpPr/>
            <p:nvPr/>
          </p:nvSpPr>
          <p:spPr>
            <a:xfrm>
              <a:off x="2573338" y="2817813"/>
              <a:ext cx="700088" cy="2835275"/>
            </a:xfrm>
            <a:custGeom>
              <a:rect b="b" l="l" r="r" t="t"/>
              <a:pathLst>
                <a:path extrusionOk="0" h="722" w="178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23"/>
            <p:cNvSpPr/>
            <p:nvPr/>
          </p:nvSpPr>
          <p:spPr>
            <a:xfrm>
              <a:off x="2506663" y="285750"/>
              <a:ext cx="90488" cy="2493963"/>
            </a:xfrm>
            <a:custGeom>
              <a:rect b="b" l="l" r="r" t="t"/>
              <a:pathLst>
                <a:path extrusionOk="0" h="635" w="23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23"/>
            <p:cNvSpPr/>
            <p:nvPr/>
          </p:nvSpPr>
          <p:spPr>
            <a:xfrm>
              <a:off x="2554288" y="2598738"/>
              <a:ext cx="66675" cy="420688"/>
            </a:xfrm>
            <a:custGeom>
              <a:rect b="b" l="l" r="r" t="t"/>
              <a:pathLst>
                <a:path extrusionOk="0" h="107" w="1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23"/>
            <p:cNvSpPr/>
            <p:nvPr/>
          </p:nvSpPr>
          <p:spPr>
            <a:xfrm>
              <a:off x="3143251" y="4757738"/>
              <a:ext cx="161925" cy="873125"/>
            </a:xfrm>
            <a:custGeom>
              <a:rect b="b" l="l" r="r" t="t"/>
              <a:pathLst>
                <a:path extrusionOk="0" h="222" w="41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23"/>
            <p:cNvSpPr/>
            <p:nvPr/>
          </p:nvSpPr>
          <p:spPr>
            <a:xfrm>
              <a:off x="3148013" y="1282700"/>
              <a:ext cx="1768475" cy="3448050"/>
            </a:xfrm>
            <a:custGeom>
              <a:rect b="b" l="l" r="r" t="t"/>
              <a:pathLst>
                <a:path extrusionOk="0" h="878" w="45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23"/>
            <p:cNvSpPr/>
            <p:nvPr/>
          </p:nvSpPr>
          <p:spPr>
            <a:xfrm>
              <a:off x="3273426" y="5653088"/>
              <a:ext cx="138113" cy="287338"/>
            </a:xfrm>
            <a:custGeom>
              <a:rect b="b" l="l" r="r" t="t"/>
              <a:pathLst>
                <a:path extrusionOk="0" h="73" w="35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23"/>
            <p:cNvSpPr/>
            <p:nvPr/>
          </p:nvSpPr>
          <p:spPr>
            <a:xfrm>
              <a:off x="3143251" y="4656138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23"/>
            <p:cNvSpPr/>
            <p:nvPr/>
          </p:nvSpPr>
          <p:spPr>
            <a:xfrm>
              <a:off x="3211513" y="5410200"/>
              <a:ext cx="203200" cy="530225"/>
            </a:xfrm>
            <a:custGeom>
              <a:rect b="b" l="l" r="r" t="t"/>
              <a:pathLst>
                <a:path extrusionOk="0" h="135" w="52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4" name="Google Shape;294;p23"/>
          <p:cNvSpPr txBox="1"/>
          <p:nvPr>
            <p:ph type="title"/>
          </p:nvPr>
        </p:nvSpPr>
        <p:spPr>
          <a:xfrm>
            <a:off x="2589213" y="4529540"/>
            <a:ext cx="8915399" cy="147109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3060"/>
              <a:buFont typeface="Century Gothic"/>
              <a:buNone/>
            </a:pPr>
            <a:r>
              <a:rPr lang="en-US" sz="3060"/>
              <a:t>Erosion and Sediment Control: </a:t>
            </a:r>
            <a:br>
              <a:rPr lang="en-US" sz="3060"/>
            </a:br>
            <a:r>
              <a:rPr lang="en-US" sz="3060"/>
              <a:t>Sediment Production</a:t>
            </a:r>
            <a:br>
              <a:rPr lang="en-US" sz="3060"/>
            </a:br>
            <a:br>
              <a:rPr lang="en-US" sz="3060"/>
            </a:br>
            <a:r>
              <a:rPr lang="en-US" sz="1080"/>
              <a:t>diagram from AK-CESCL Recertification Program (Creative Courses/Alaska Strom Water Steering Committee)</a:t>
            </a:r>
            <a:endParaRPr sz="3060"/>
          </a:p>
        </p:txBody>
      </p:sp>
      <p:grpSp>
        <p:nvGrpSpPr>
          <p:cNvPr id="295" name="Google Shape;295;p23"/>
          <p:cNvGrpSpPr/>
          <p:nvPr/>
        </p:nvGrpSpPr>
        <p:grpSpPr>
          <a:xfrm>
            <a:off x="27225" y="-786"/>
            <a:ext cx="2356675" cy="6854040"/>
            <a:chOff x="6627813" y="194833"/>
            <a:chExt cx="1952625" cy="5678918"/>
          </a:xfrm>
        </p:grpSpPr>
        <p:sp>
          <p:nvSpPr>
            <p:cNvPr id="296" name="Google Shape;296;p23"/>
            <p:cNvSpPr/>
            <p:nvPr/>
          </p:nvSpPr>
          <p:spPr>
            <a:xfrm>
              <a:off x="6627813" y="194833"/>
              <a:ext cx="409575" cy="3646488"/>
            </a:xfrm>
            <a:custGeom>
              <a:rect b="b" l="l" r="r" t="t"/>
              <a:pathLst>
                <a:path extrusionOk="0" h="920" w="103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23"/>
            <p:cNvSpPr/>
            <p:nvPr/>
          </p:nvSpPr>
          <p:spPr>
            <a:xfrm>
              <a:off x="7061201" y="3771900"/>
              <a:ext cx="350838" cy="1309688"/>
            </a:xfrm>
            <a:custGeom>
              <a:rect b="b" l="l" r="r" t="t"/>
              <a:pathLst>
                <a:path extrusionOk="0" h="330" w="88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23"/>
            <p:cNvSpPr/>
            <p:nvPr/>
          </p:nvSpPr>
          <p:spPr>
            <a:xfrm>
              <a:off x="7439026" y="5053013"/>
              <a:ext cx="357188" cy="820738"/>
            </a:xfrm>
            <a:custGeom>
              <a:rect b="b" l="l" r="r" t="t"/>
              <a:pathLst>
                <a:path extrusionOk="0" h="207" w="9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23"/>
            <p:cNvSpPr/>
            <p:nvPr/>
          </p:nvSpPr>
          <p:spPr>
            <a:xfrm>
              <a:off x="7037388" y="3811588"/>
              <a:ext cx="457200" cy="1852613"/>
            </a:xfrm>
            <a:custGeom>
              <a:rect b="b" l="l" r="r" t="t"/>
              <a:pathLst>
                <a:path extrusionOk="0" h="467" w="115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23"/>
            <p:cNvSpPr/>
            <p:nvPr/>
          </p:nvSpPr>
          <p:spPr>
            <a:xfrm>
              <a:off x="6992938" y="1263650"/>
              <a:ext cx="144463" cy="2508250"/>
            </a:xfrm>
            <a:custGeom>
              <a:rect b="b" l="l" r="r" t="t"/>
              <a:pathLst>
                <a:path extrusionOk="0" h="633" w="36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23"/>
            <p:cNvSpPr/>
            <p:nvPr/>
          </p:nvSpPr>
          <p:spPr>
            <a:xfrm>
              <a:off x="7526338" y="5640388"/>
              <a:ext cx="111125" cy="233363"/>
            </a:xfrm>
            <a:custGeom>
              <a:rect b="b" l="l" r="r" t="t"/>
              <a:pathLst>
                <a:path extrusionOk="0" h="59" w="28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23"/>
            <p:cNvSpPr/>
            <p:nvPr/>
          </p:nvSpPr>
          <p:spPr>
            <a:xfrm>
              <a:off x="7021513" y="3598863"/>
              <a:ext cx="68263" cy="423863"/>
            </a:xfrm>
            <a:custGeom>
              <a:rect b="b" l="l" r="r" t="t"/>
              <a:pathLst>
                <a:path extrusionOk="0" h="107" w="1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23"/>
            <p:cNvSpPr/>
            <p:nvPr/>
          </p:nvSpPr>
          <p:spPr>
            <a:xfrm>
              <a:off x="7412038" y="2801938"/>
              <a:ext cx="1168400" cy="2251075"/>
            </a:xfrm>
            <a:custGeom>
              <a:rect b="b" l="l" r="r" t="t"/>
              <a:pathLst>
                <a:path extrusionOk="0" h="568" w="294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23"/>
            <p:cNvSpPr/>
            <p:nvPr/>
          </p:nvSpPr>
          <p:spPr>
            <a:xfrm>
              <a:off x="7494588" y="5664200"/>
              <a:ext cx="100013" cy="209550"/>
            </a:xfrm>
            <a:custGeom>
              <a:rect b="b" l="l" r="r" t="t"/>
              <a:pathLst>
                <a:path extrusionOk="0" h="53" w="25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23"/>
            <p:cNvSpPr/>
            <p:nvPr/>
          </p:nvSpPr>
          <p:spPr>
            <a:xfrm>
              <a:off x="7412038" y="5081588"/>
              <a:ext cx="114300" cy="558800"/>
            </a:xfrm>
            <a:custGeom>
              <a:rect b="b" l="l" r="r" t="t"/>
              <a:pathLst>
                <a:path extrusionOk="0" h="141" w="29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23"/>
            <p:cNvSpPr/>
            <p:nvPr/>
          </p:nvSpPr>
          <p:spPr>
            <a:xfrm>
              <a:off x="7412038" y="4978400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23"/>
            <p:cNvSpPr/>
            <p:nvPr/>
          </p:nvSpPr>
          <p:spPr>
            <a:xfrm>
              <a:off x="7439026" y="5434013"/>
              <a:ext cx="174625" cy="439738"/>
            </a:xfrm>
            <a:custGeom>
              <a:rect b="b" l="l" r="r" t="t"/>
              <a:pathLst>
                <a:path extrusionOk="0" h="111" w="44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8" name="Google Shape;308;p23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9" name="Google Shape;30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89212" y="1417308"/>
            <a:ext cx="8962708" cy="2825507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3"/>
          <p:cNvSpPr/>
          <p:nvPr/>
        </p:nvSpPr>
        <p:spPr>
          <a:xfrm>
            <a:off x="0" y="4753578"/>
            <a:ext cx="1744652" cy="778589"/>
          </a:xfrm>
          <a:custGeom>
            <a:rect b="b" l="l" r="r" t="t"/>
            <a:pathLst>
              <a:path extrusionOk="0" h="166" w="372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1" name="Google Shape;311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61056" y="5724046"/>
            <a:ext cx="1816765" cy="1133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FFFFF"/>
            </a:gs>
            <a:gs pos="100000">
              <a:srgbClr val="C4DCE3"/>
            </a:gs>
          </a:gsLst>
          <a:lin ang="5400000" scaled="0"/>
        </a:gradFill>
      </p:bgPr>
    </p:bg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316;p24"/>
          <p:cNvGrpSpPr/>
          <p:nvPr/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317" name="Google Shape;317;p24"/>
            <p:cNvSpPr/>
            <p:nvPr/>
          </p:nvSpPr>
          <p:spPr>
            <a:xfrm>
              <a:off x="2487613" y="2284413"/>
              <a:ext cx="85725" cy="533400"/>
            </a:xfrm>
            <a:custGeom>
              <a:rect b="b" l="l" r="r" t="t"/>
              <a:pathLst>
                <a:path extrusionOk="0" h="136" w="22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24"/>
            <p:cNvSpPr/>
            <p:nvPr/>
          </p:nvSpPr>
          <p:spPr>
            <a:xfrm>
              <a:off x="2597151" y="2779713"/>
              <a:ext cx="550863" cy="1978025"/>
            </a:xfrm>
            <a:custGeom>
              <a:rect b="b" l="l" r="r" t="t"/>
              <a:pathLst>
                <a:path extrusionOk="0" h="504" w="14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24"/>
            <p:cNvSpPr/>
            <p:nvPr/>
          </p:nvSpPr>
          <p:spPr>
            <a:xfrm>
              <a:off x="3175001" y="4730750"/>
              <a:ext cx="519113" cy="1209675"/>
            </a:xfrm>
            <a:custGeom>
              <a:rect b="b" l="l" r="r" t="t"/>
              <a:pathLst>
                <a:path extrusionOk="0" h="308" w="132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24"/>
            <p:cNvSpPr/>
            <p:nvPr/>
          </p:nvSpPr>
          <p:spPr>
            <a:xfrm>
              <a:off x="3305176" y="5630863"/>
              <a:ext cx="146050" cy="309563"/>
            </a:xfrm>
            <a:custGeom>
              <a:rect b="b" l="l" r="r" t="t"/>
              <a:pathLst>
                <a:path extrusionOk="0" h="79" w="37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24"/>
            <p:cNvSpPr/>
            <p:nvPr/>
          </p:nvSpPr>
          <p:spPr>
            <a:xfrm>
              <a:off x="2573338" y="2817813"/>
              <a:ext cx="700088" cy="2835275"/>
            </a:xfrm>
            <a:custGeom>
              <a:rect b="b" l="l" r="r" t="t"/>
              <a:pathLst>
                <a:path extrusionOk="0" h="722" w="178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24"/>
            <p:cNvSpPr/>
            <p:nvPr/>
          </p:nvSpPr>
          <p:spPr>
            <a:xfrm>
              <a:off x="2506663" y="285750"/>
              <a:ext cx="90488" cy="2493963"/>
            </a:xfrm>
            <a:custGeom>
              <a:rect b="b" l="l" r="r" t="t"/>
              <a:pathLst>
                <a:path extrusionOk="0" h="635" w="23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24"/>
            <p:cNvSpPr/>
            <p:nvPr/>
          </p:nvSpPr>
          <p:spPr>
            <a:xfrm>
              <a:off x="2554288" y="2598738"/>
              <a:ext cx="66675" cy="420688"/>
            </a:xfrm>
            <a:custGeom>
              <a:rect b="b" l="l" r="r" t="t"/>
              <a:pathLst>
                <a:path extrusionOk="0" h="107" w="1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24"/>
            <p:cNvSpPr/>
            <p:nvPr/>
          </p:nvSpPr>
          <p:spPr>
            <a:xfrm>
              <a:off x="3143251" y="4757738"/>
              <a:ext cx="161925" cy="873125"/>
            </a:xfrm>
            <a:custGeom>
              <a:rect b="b" l="l" r="r" t="t"/>
              <a:pathLst>
                <a:path extrusionOk="0" h="222" w="41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24"/>
            <p:cNvSpPr/>
            <p:nvPr/>
          </p:nvSpPr>
          <p:spPr>
            <a:xfrm>
              <a:off x="3148013" y="1282700"/>
              <a:ext cx="1768475" cy="3448050"/>
            </a:xfrm>
            <a:custGeom>
              <a:rect b="b" l="l" r="r" t="t"/>
              <a:pathLst>
                <a:path extrusionOk="0" h="878" w="45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24"/>
            <p:cNvSpPr/>
            <p:nvPr/>
          </p:nvSpPr>
          <p:spPr>
            <a:xfrm>
              <a:off x="3273426" y="5653088"/>
              <a:ext cx="138113" cy="287338"/>
            </a:xfrm>
            <a:custGeom>
              <a:rect b="b" l="l" r="r" t="t"/>
              <a:pathLst>
                <a:path extrusionOk="0" h="73" w="35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24"/>
            <p:cNvSpPr/>
            <p:nvPr/>
          </p:nvSpPr>
          <p:spPr>
            <a:xfrm>
              <a:off x="3143251" y="4656138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24"/>
            <p:cNvSpPr/>
            <p:nvPr/>
          </p:nvSpPr>
          <p:spPr>
            <a:xfrm>
              <a:off x="3211513" y="5410200"/>
              <a:ext cx="203200" cy="530225"/>
            </a:xfrm>
            <a:custGeom>
              <a:rect b="b" l="l" r="r" t="t"/>
              <a:pathLst>
                <a:path extrusionOk="0" h="135" w="52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9" name="Google Shape;329;p24"/>
          <p:cNvGrpSpPr/>
          <p:nvPr/>
        </p:nvGrpSpPr>
        <p:grpSpPr>
          <a:xfrm>
            <a:off x="27225" y="157"/>
            <a:ext cx="2356675" cy="6853096"/>
            <a:chOff x="6627813" y="195610"/>
            <a:chExt cx="1952625" cy="5678141"/>
          </a:xfrm>
        </p:grpSpPr>
        <p:sp>
          <p:nvSpPr>
            <p:cNvPr id="330" name="Google Shape;330;p24"/>
            <p:cNvSpPr/>
            <p:nvPr/>
          </p:nvSpPr>
          <p:spPr>
            <a:xfrm>
              <a:off x="6627813" y="195610"/>
              <a:ext cx="409575" cy="3646488"/>
            </a:xfrm>
            <a:custGeom>
              <a:rect b="b" l="l" r="r" t="t"/>
              <a:pathLst>
                <a:path extrusionOk="0" h="920" w="103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24"/>
            <p:cNvSpPr/>
            <p:nvPr/>
          </p:nvSpPr>
          <p:spPr>
            <a:xfrm>
              <a:off x="7061201" y="3771900"/>
              <a:ext cx="350838" cy="1309688"/>
            </a:xfrm>
            <a:custGeom>
              <a:rect b="b" l="l" r="r" t="t"/>
              <a:pathLst>
                <a:path extrusionOk="0" h="330" w="88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24"/>
            <p:cNvSpPr/>
            <p:nvPr/>
          </p:nvSpPr>
          <p:spPr>
            <a:xfrm>
              <a:off x="7439026" y="5053013"/>
              <a:ext cx="357188" cy="820738"/>
            </a:xfrm>
            <a:custGeom>
              <a:rect b="b" l="l" r="r" t="t"/>
              <a:pathLst>
                <a:path extrusionOk="0" h="207" w="9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24"/>
            <p:cNvSpPr/>
            <p:nvPr/>
          </p:nvSpPr>
          <p:spPr>
            <a:xfrm>
              <a:off x="7037388" y="3811588"/>
              <a:ext cx="457200" cy="1852613"/>
            </a:xfrm>
            <a:custGeom>
              <a:rect b="b" l="l" r="r" t="t"/>
              <a:pathLst>
                <a:path extrusionOk="0" h="467" w="115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24"/>
            <p:cNvSpPr/>
            <p:nvPr/>
          </p:nvSpPr>
          <p:spPr>
            <a:xfrm>
              <a:off x="6992938" y="1263650"/>
              <a:ext cx="144463" cy="2508250"/>
            </a:xfrm>
            <a:custGeom>
              <a:rect b="b" l="l" r="r" t="t"/>
              <a:pathLst>
                <a:path extrusionOk="0" h="633" w="36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24"/>
            <p:cNvSpPr/>
            <p:nvPr/>
          </p:nvSpPr>
          <p:spPr>
            <a:xfrm>
              <a:off x="7526338" y="5640388"/>
              <a:ext cx="111125" cy="233363"/>
            </a:xfrm>
            <a:custGeom>
              <a:rect b="b" l="l" r="r" t="t"/>
              <a:pathLst>
                <a:path extrusionOk="0" h="59" w="28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24"/>
            <p:cNvSpPr/>
            <p:nvPr/>
          </p:nvSpPr>
          <p:spPr>
            <a:xfrm>
              <a:off x="7021513" y="3598863"/>
              <a:ext cx="68263" cy="423863"/>
            </a:xfrm>
            <a:custGeom>
              <a:rect b="b" l="l" r="r" t="t"/>
              <a:pathLst>
                <a:path extrusionOk="0" h="107" w="1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24"/>
            <p:cNvSpPr/>
            <p:nvPr/>
          </p:nvSpPr>
          <p:spPr>
            <a:xfrm>
              <a:off x="7412038" y="2801938"/>
              <a:ext cx="1168400" cy="2251075"/>
            </a:xfrm>
            <a:custGeom>
              <a:rect b="b" l="l" r="r" t="t"/>
              <a:pathLst>
                <a:path extrusionOk="0" h="568" w="294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24"/>
            <p:cNvSpPr/>
            <p:nvPr/>
          </p:nvSpPr>
          <p:spPr>
            <a:xfrm>
              <a:off x="7494588" y="5664200"/>
              <a:ext cx="100013" cy="209550"/>
            </a:xfrm>
            <a:custGeom>
              <a:rect b="b" l="l" r="r" t="t"/>
              <a:pathLst>
                <a:path extrusionOk="0" h="53" w="25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7412038" y="5081588"/>
              <a:ext cx="114300" cy="558800"/>
            </a:xfrm>
            <a:custGeom>
              <a:rect b="b" l="l" r="r" t="t"/>
              <a:pathLst>
                <a:path extrusionOk="0" h="141" w="29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7412038" y="4978400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439026" y="5434013"/>
              <a:ext cx="174625" cy="439738"/>
            </a:xfrm>
            <a:custGeom>
              <a:rect b="b" l="l" r="r" t="t"/>
              <a:pathLst>
                <a:path extrusionOk="0" h="111" w="44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2" name="Google Shape;342;p24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24"/>
          <p:cNvSpPr/>
          <p:nvPr/>
        </p:nvSpPr>
        <p:spPr>
          <a:xfrm>
            <a:off x="0" y="4323810"/>
            <a:ext cx="1744652" cy="778589"/>
          </a:xfrm>
          <a:custGeom>
            <a:rect b="b" l="l" r="r" t="t"/>
            <a:pathLst>
              <a:path extrusionOk="0" h="166" w="372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24"/>
          <p:cNvSpPr/>
          <p:nvPr/>
        </p:nvSpPr>
        <p:spPr>
          <a:xfrm>
            <a:off x="0" y="-786"/>
            <a:ext cx="12192000" cy="6854038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C4DCE3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45" name="Google Shape;345;p24"/>
          <p:cNvGrpSpPr/>
          <p:nvPr/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346" name="Google Shape;346;p24"/>
            <p:cNvSpPr/>
            <p:nvPr/>
          </p:nvSpPr>
          <p:spPr>
            <a:xfrm>
              <a:off x="2487613" y="2284413"/>
              <a:ext cx="85725" cy="533400"/>
            </a:xfrm>
            <a:custGeom>
              <a:rect b="b" l="l" r="r" t="t"/>
              <a:pathLst>
                <a:path extrusionOk="0" h="136" w="22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2597151" y="2779713"/>
              <a:ext cx="550863" cy="1978025"/>
            </a:xfrm>
            <a:custGeom>
              <a:rect b="b" l="l" r="r" t="t"/>
              <a:pathLst>
                <a:path extrusionOk="0" h="504" w="14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3175001" y="4730750"/>
              <a:ext cx="519113" cy="1209675"/>
            </a:xfrm>
            <a:custGeom>
              <a:rect b="b" l="l" r="r" t="t"/>
              <a:pathLst>
                <a:path extrusionOk="0" h="308" w="132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3305176" y="5630863"/>
              <a:ext cx="146050" cy="309563"/>
            </a:xfrm>
            <a:custGeom>
              <a:rect b="b" l="l" r="r" t="t"/>
              <a:pathLst>
                <a:path extrusionOk="0" h="79" w="37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2573338" y="2817813"/>
              <a:ext cx="700088" cy="2835275"/>
            </a:xfrm>
            <a:custGeom>
              <a:rect b="b" l="l" r="r" t="t"/>
              <a:pathLst>
                <a:path extrusionOk="0" h="722" w="178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2506663" y="285750"/>
              <a:ext cx="90488" cy="2493963"/>
            </a:xfrm>
            <a:custGeom>
              <a:rect b="b" l="l" r="r" t="t"/>
              <a:pathLst>
                <a:path extrusionOk="0" h="635" w="23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2554288" y="2598738"/>
              <a:ext cx="66675" cy="420688"/>
            </a:xfrm>
            <a:custGeom>
              <a:rect b="b" l="l" r="r" t="t"/>
              <a:pathLst>
                <a:path extrusionOk="0" h="107" w="1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3143251" y="4757738"/>
              <a:ext cx="161925" cy="873125"/>
            </a:xfrm>
            <a:custGeom>
              <a:rect b="b" l="l" r="r" t="t"/>
              <a:pathLst>
                <a:path extrusionOk="0" h="222" w="41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3148013" y="1282700"/>
              <a:ext cx="1768475" cy="3448050"/>
            </a:xfrm>
            <a:custGeom>
              <a:rect b="b" l="l" r="r" t="t"/>
              <a:pathLst>
                <a:path extrusionOk="0" h="878" w="45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3273426" y="5653088"/>
              <a:ext cx="138113" cy="287338"/>
            </a:xfrm>
            <a:custGeom>
              <a:rect b="b" l="l" r="r" t="t"/>
              <a:pathLst>
                <a:path extrusionOk="0" h="73" w="35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3143251" y="4656138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3211513" y="5410200"/>
              <a:ext cx="203200" cy="530225"/>
            </a:xfrm>
            <a:custGeom>
              <a:rect b="b" l="l" r="r" t="t"/>
              <a:pathLst>
                <a:path extrusionOk="0" h="135" w="52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8" name="Google Shape;358;p24"/>
          <p:cNvSpPr txBox="1"/>
          <p:nvPr>
            <p:ph type="title"/>
          </p:nvPr>
        </p:nvSpPr>
        <p:spPr>
          <a:xfrm>
            <a:off x="2551661" y="4364375"/>
            <a:ext cx="8915399" cy="174900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3420"/>
              <a:buFont typeface="Century Gothic"/>
              <a:buNone/>
            </a:pPr>
            <a:r>
              <a:rPr lang="en-US" sz="3420"/>
              <a:t>Erosion and Sediment Control: </a:t>
            </a:r>
            <a:br>
              <a:rPr lang="en-US" sz="3420"/>
            </a:br>
            <a:r>
              <a:rPr lang="en-US" sz="3420"/>
              <a:t>BMP Focus</a:t>
            </a:r>
            <a:br>
              <a:rPr lang="en-US" sz="3420"/>
            </a:br>
            <a:br>
              <a:rPr lang="en-US" sz="3420"/>
            </a:br>
            <a:r>
              <a:rPr lang="en-US" sz="1170"/>
              <a:t>diagram from AK-CESCL Recertification Program (Creative Courses/Alaska Strom Water Steering Committee)</a:t>
            </a:r>
            <a:endParaRPr sz="3420"/>
          </a:p>
        </p:txBody>
      </p:sp>
      <p:grpSp>
        <p:nvGrpSpPr>
          <p:cNvPr id="359" name="Google Shape;359;p24"/>
          <p:cNvGrpSpPr/>
          <p:nvPr/>
        </p:nvGrpSpPr>
        <p:grpSpPr>
          <a:xfrm>
            <a:off x="27225" y="-786"/>
            <a:ext cx="2356675" cy="6854040"/>
            <a:chOff x="6627813" y="194833"/>
            <a:chExt cx="1952625" cy="5678918"/>
          </a:xfrm>
        </p:grpSpPr>
        <p:sp>
          <p:nvSpPr>
            <p:cNvPr id="360" name="Google Shape;360;p24"/>
            <p:cNvSpPr/>
            <p:nvPr/>
          </p:nvSpPr>
          <p:spPr>
            <a:xfrm>
              <a:off x="6627813" y="194833"/>
              <a:ext cx="409575" cy="3646488"/>
            </a:xfrm>
            <a:custGeom>
              <a:rect b="b" l="l" r="r" t="t"/>
              <a:pathLst>
                <a:path extrusionOk="0" h="920" w="103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7061201" y="3771900"/>
              <a:ext cx="350838" cy="1309688"/>
            </a:xfrm>
            <a:custGeom>
              <a:rect b="b" l="l" r="r" t="t"/>
              <a:pathLst>
                <a:path extrusionOk="0" h="330" w="88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7439026" y="5053013"/>
              <a:ext cx="357188" cy="820738"/>
            </a:xfrm>
            <a:custGeom>
              <a:rect b="b" l="l" r="r" t="t"/>
              <a:pathLst>
                <a:path extrusionOk="0" h="207" w="9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7037388" y="3811588"/>
              <a:ext cx="457200" cy="1852613"/>
            </a:xfrm>
            <a:custGeom>
              <a:rect b="b" l="l" r="r" t="t"/>
              <a:pathLst>
                <a:path extrusionOk="0" h="467" w="115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6992938" y="1263650"/>
              <a:ext cx="144463" cy="2508250"/>
            </a:xfrm>
            <a:custGeom>
              <a:rect b="b" l="l" r="r" t="t"/>
              <a:pathLst>
                <a:path extrusionOk="0" h="633" w="36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526338" y="5640388"/>
              <a:ext cx="111125" cy="233363"/>
            </a:xfrm>
            <a:custGeom>
              <a:rect b="b" l="l" r="r" t="t"/>
              <a:pathLst>
                <a:path extrusionOk="0" h="59" w="28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7021513" y="3598863"/>
              <a:ext cx="68263" cy="423863"/>
            </a:xfrm>
            <a:custGeom>
              <a:rect b="b" l="l" r="r" t="t"/>
              <a:pathLst>
                <a:path extrusionOk="0" h="107" w="1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412038" y="2801938"/>
              <a:ext cx="1168400" cy="2251075"/>
            </a:xfrm>
            <a:custGeom>
              <a:rect b="b" l="l" r="r" t="t"/>
              <a:pathLst>
                <a:path extrusionOk="0" h="568" w="294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7494588" y="5664200"/>
              <a:ext cx="100013" cy="209550"/>
            </a:xfrm>
            <a:custGeom>
              <a:rect b="b" l="l" r="r" t="t"/>
              <a:pathLst>
                <a:path extrusionOk="0" h="53" w="25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412038" y="5081588"/>
              <a:ext cx="114300" cy="558800"/>
            </a:xfrm>
            <a:custGeom>
              <a:rect b="b" l="l" r="r" t="t"/>
              <a:pathLst>
                <a:path extrusionOk="0" h="141" w="29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7412038" y="4978400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7439026" y="5434013"/>
              <a:ext cx="174625" cy="439738"/>
            </a:xfrm>
            <a:custGeom>
              <a:rect b="b" l="l" r="r" t="t"/>
              <a:pathLst>
                <a:path extrusionOk="0" h="111" w="44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2" name="Google Shape;372;p24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3" name="Google Shape;37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89212" y="1503430"/>
            <a:ext cx="8962708" cy="2739385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24"/>
          <p:cNvSpPr/>
          <p:nvPr/>
        </p:nvSpPr>
        <p:spPr>
          <a:xfrm>
            <a:off x="0" y="4753578"/>
            <a:ext cx="1744652" cy="778589"/>
          </a:xfrm>
          <a:custGeom>
            <a:rect b="b" l="l" r="r" t="t"/>
            <a:pathLst>
              <a:path extrusionOk="0" h="166" w="372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5" name="Google Shape;375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3295" y="5733269"/>
            <a:ext cx="1816765" cy="1133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2"/>
        </a:solidFill>
      </p:bgPr>
    </p:bg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5"/>
          <p:cNvSpPr/>
          <p:nvPr/>
        </p:nvSpPr>
        <p:spPr>
          <a:xfrm>
            <a:off x="1" y="0"/>
            <a:ext cx="4795735" cy="6858000"/>
          </a:xfrm>
          <a:prstGeom prst="rect">
            <a:avLst/>
          </a:prstGeom>
          <a:solidFill>
            <a:srgbClr val="17293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81" name="Google Shape;381;p25"/>
          <p:cNvGrpSpPr/>
          <p:nvPr/>
        </p:nvGrpSpPr>
        <p:grpSpPr>
          <a:xfrm>
            <a:off x="27225" y="-786"/>
            <a:ext cx="2356675" cy="6854040"/>
            <a:chOff x="6627813" y="194833"/>
            <a:chExt cx="1952625" cy="5678918"/>
          </a:xfrm>
        </p:grpSpPr>
        <p:sp>
          <p:nvSpPr>
            <p:cNvPr id="382" name="Google Shape;382;p25"/>
            <p:cNvSpPr/>
            <p:nvPr/>
          </p:nvSpPr>
          <p:spPr>
            <a:xfrm>
              <a:off x="6627813" y="194833"/>
              <a:ext cx="409575" cy="3646488"/>
            </a:xfrm>
            <a:custGeom>
              <a:rect b="b" l="l" r="r" t="t"/>
              <a:pathLst>
                <a:path extrusionOk="0" h="920" w="103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25"/>
            <p:cNvSpPr/>
            <p:nvPr/>
          </p:nvSpPr>
          <p:spPr>
            <a:xfrm>
              <a:off x="7061201" y="3771900"/>
              <a:ext cx="350838" cy="1309688"/>
            </a:xfrm>
            <a:custGeom>
              <a:rect b="b" l="l" r="r" t="t"/>
              <a:pathLst>
                <a:path extrusionOk="0" h="330" w="88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25"/>
            <p:cNvSpPr/>
            <p:nvPr/>
          </p:nvSpPr>
          <p:spPr>
            <a:xfrm>
              <a:off x="7439026" y="5053013"/>
              <a:ext cx="357188" cy="820738"/>
            </a:xfrm>
            <a:custGeom>
              <a:rect b="b" l="l" r="r" t="t"/>
              <a:pathLst>
                <a:path extrusionOk="0" h="207" w="9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25"/>
            <p:cNvSpPr/>
            <p:nvPr/>
          </p:nvSpPr>
          <p:spPr>
            <a:xfrm>
              <a:off x="7037388" y="3811588"/>
              <a:ext cx="457200" cy="1852613"/>
            </a:xfrm>
            <a:custGeom>
              <a:rect b="b" l="l" r="r" t="t"/>
              <a:pathLst>
                <a:path extrusionOk="0" h="467" w="115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25"/>
            <p:cNvSpPr/>
            <p:nvPr/>
          </p:nvSpPr>
          <p:spPr>
            <a:xfrm>
              <a:off x="6992938" y="1263650"/>
              <a:ext cx="144463" cy="2508250"/>
            </a:xfrm>
            <a:custGeom>
              <a:rect b="b" l="l" r="r" t="t"/>
              <a:pathLst>
                <a:path extrusionOk="0" h="633" w="36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25"/>
            <p:cNvSpPr/>
            <p:nvPr/>
          </p:nvSpPr>
          <p:spPr>
            <a:xfrm>
              <a:off x="7526338" y="5640388"/>
              <a:ext cx="111125" cy="233363"/>
            </a:xfrm>
            <a:custGeom>
              <a:rect b="b" l="l" r="r" t="t"/>
              <a:pathLst>
                <a:path extrusionOk="0" h="59" w="28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25"/>
            <p:cNvSpPr/>
            <p:nvPr/>
          </p:nvSpPr>
          <p:spPr>
            <a:xfrm>
              <a:off x="7021513" y="3598863"/>
              <a:ext cx="68263" cy="423863"/>
            </a:xfrm>
            <a:custGeom>
              <a:rect b="b" l="l" r="r" t="t"/>
              <a:pathLst>
                <a:path extrusionOk="0" h="107" w="1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25"/>
            <p:cNvSpPr/>
            <p:nvPr/>
          </p:nvSpPr>
          <p:spPr>
            <a:xfrm>
              <a:off x="7412038" y="2801938"/>
              <a:ext cx="1168400" cy="2251075"/>
            </a:xfrm>
            <a:custGeom>
              <a:rect b="b" l="l" r="r" t="t"/>
              <a:pathLst>
                <a:path extrusionOk="0" h="568" w="294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25"/>
            <p:cNvSpPr/>
            <p:nvPr/>
          </p:nvSpPr>
          <p:spPr>
            <a:xfrm>
              <a:off x="7494588" y="5664200"/>
              <a:ext cx="100013" cy="209550"/>
            </a:xfrm>
            <a:custGeom>
              <a:rect b="b" l="l" r="r" t="t"/>
              <a:pathLst>
                <a:path extrusionOk="0" h="53" w="25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25"/>
            <p:cNvSpPr/>
            <p:nvPr/>
          </p:nvSpPr>
          <p:spPr>
            <a:xfrm>
              <a:off x="7412038" y="5081588"/>
              <a:ext cx="114300" cy="558800"/>
            </a:xfrm>
            <a:custGeom>
              <a:rect b="b" l="l" r="r" t="t"/>
              <a:pathLst>
                <a:path extrusionOk="0" h="141" w="29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25"/>
            <p:cNvSpPr/>
            <p:nvPr/>
          </p:nvSpPr>
          <p:spPr>
            <a:xfrm>
              <a:off x="7412038" y="4978400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25"/>
            <p:cNvSpPr/>
            <p:nvPr/>
          </p:nvSpPr>
          <p:spPr>
            <a:xfrm>
              <a:off x="7439026" y="5434013"/>
              <a:ext cx="174625" cy="439738"/>
            </a:xfrm>
            <a:custGeom>
              <a:rect b="b" l="l" r="r" t="t"/>
              <a:pathLst>
                <a:path extrusionOk="0" h="111" w="44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4" name="Google Shape;394;p25"/>
          <p:cNvSpPr txBox="1"/>
          <p:nvPr>
            <p:ph type="title"/>
          </p:nvPr>
        </p:nvSpPr>
        <p:spPr>
          <a:xfrm>
            <a:off x="1217056" y="1093380"/>
            <a:ext cx="3068182" cy="4671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3600"/>
              <a:buFont typeface="Century Gothic"/>
              <a:buNone/>
            </a:pPr>
            <a:r>
              <a:rPr lang="en-US"/>
              <a:t>Erosion &amp; Sediment Control Construction Phase Permitting</a:t>
            </a:r>
            <a:endParaRPr/>
          </a:p>
        </p:txBody>
      </p:sp>
      <p:sp>
        <p:nvSpPr>
          <p:cNvPr id="395" name="Google Shape;395;p25"/>
          <p:cNvSpPr/>
          <p:nvPr/>
        </p:nvSpPr>
        <p:spPr>
          <a:xfrm flipH="1" rot="10800000">
            <a:off x="-159" y="3179901"/>
            <a:ext cx="1098194" cy="514066"/>
          </a:xfrm>
          <a:custGeom>
            <a:rect b="b" l="l" r="r" t="t"/>
            <a:pathLst>
              <a:path extrusionOk="0" h="10168" w="6883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25"/>
          <p:cNvSpPr/>
          <p:nvPr/>
        </p:nvSpPr>
        <p:spPr>
          <a:xfrm>
            <a:off x="4795736" y="0"/>
            <a:ext cx="7396264" cy="6858000"/>
          </a:xfrm>
          <a:prstGeom prst="rect">
            <a:avLst/>
          </a:prstGeom>
          <a:solidFill>
            <a:srgbClr val="223E4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7" name="Google Shape;397;p25"/>
          <p:cNvSpPr txBox="1"/>
          <p:nvPr>
            <p:ph idx="1" type="body"/>
          </p:nvPr>
        </p:nvSpPr>
        <p:spPr>
          <a:xfrm>
            <a:off x="5285509" y="1093380"/>
            <a:ext cx="6219103" cy="4679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en-US"/>
              <a:t>Construction Phase Erosion and Sediment Controls are required!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en-US"/>
              <a:t>National Pollutant Discharge Elimination System (NPDES)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600"/>
              <a:buChar char="🠶"/>
            </a:pPr>
            <a:r>
              <a:rPr lang="en-US"/>
              <a:t>Administered by US Environmental Protection Agency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600"/>
              <a:buChar char="🠶"/>
            </a:pPr>
            <a:r>
              <a:rPr lang="en-US"/>
              <a:t>NPDES Permit Coverage in Alaska is limited to:</a:t>
            </a:r>
            <a:endParaRPr/>
          </a:p>
          <a:p>
            <a:pPr indent="-228600" lvl="2" marL="11430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00"/>
              <a:buChar char="🠶"/>
            </a:pPr>
            <a:r>
              <a:rPr lang="en-US"/>
              <a:t> Denali National Park &amp; Preserve; and </a:t>
            </a:r>
            <a:endParaRPr/>
          </a:p>
          <a:p>
            <a:pPr indent="-228600" lvl="2" marL="11430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00"/>
              <a:buChar char="🠶"/>
            </a:pPr>
            <a:r>
              <a:rPr lang="en-US"/>
              <a:t>Native Village of Metlakatla.</a:t>
            </a:r>
            <a:endParaRPr/>
          </a:p>
          <a:p>
            <a:pPr indent="-139700" lvl="2" marL="11430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en-US"/>
              <a:t>Alaska Pollutant Discharge Elimination System Permit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600"/>
              <a:buChar char="🠶"/>
            </a:pPr>
            <a:r>
              <a:rPr lang="en-US"/>
              <a:t>Administered by the Alaska Department of Environmental Conservation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600"/>
              <a:buChar char="🠶"/>
            </a:pPr>
            <a:r>
              <a:rPr lang="en-US"/>
              <a:t>APDES Coverage in Alaska is for all areas not covered by the NPDES Permit provided acreage and drainage thresholds area met.</a:t>
            </a:r>
            <a:endParaRPr/>
          </a:p>
        </p:txBody>
      </p:sp>
      <p:pic>
        <p:nvPicPr>
          <p:cNvPr id="398" name="Google Shape;39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75235" y="5724046"/>
            <a:ext cx="1816765" cy="1133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6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3600"/>
              <a:buFont typeface="Century Gothic"/>
              <a:buNone/>
            </a:pPr>
            <a:r>
              <a:rPr lang="en-US"/>
              <a:t>Erosion &amp; Sediment Control Construction Phase Permitting (cont.)</a:t>
            </a:r>
            <a:endParaRPr/>
          </a:p>
        </p:txBody>
      </p:sp>
      <p:sp>
        <p:nvSpPr>
          <p:cNvPr id="404" name="Google Shape;404;p26"/>
          <p:cNvSpPr txBox="1"/>
          <p:nvPr>
            <p:ph idx="1" type="body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en-US"/>
              <a:t>APDES Coverage Required for your project if: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Char char="🠶"/>
            </a:pPr>
            <a:r>
              <a:rPr lang="en-US"/>
              <a:t>Construction (clearing, grading, excavating) will result in soil disturbance equal to or greater than 1 ace, or 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Char char="🠶"/>
            </a:pPr>
            <a:r>
              <a:rPr lang="en-US"/>
              <a:t>Construction (clearing, grading, excavating) will result in soils disturbance less than 1 acre but is part of a common plan of development that will ultimately disturb more than 1 acre; </a:t>
            </a:r>
            <a:endParaRPr/>
          </a:p>
          <a:p>
            <a:pPr indent="0" lvl="1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b="1" lang="en-US"/>
              <a:t>AND!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Char char="🠶"/>
            </a:pPr>
            <a:r>
              <a:rPr lang="en-US"/>
              <a:t>Discharges storm water to surface Waters of the United States.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en-US"/>
              <a:t>Local Permitting may be necessary for areas under 1 Acre if located within the boundaries of a Municipal Separate Storm Sewer System (MS4).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Char char="🠶"/>
            </a:pPr>
            <a:r>
              <a:rPr lang="en-US"/>
              <a:t>Municipality of Anchorage, City of Fairbanks, City of North Pole, JBER, Port of Anchorage </a:t>
            </a:r>
            <a:endParaRPr/>
          </a:p>
        </p:txBody>
      </p:sp>
      <p:pic>
        <p:nvPicPr>
          <p:cNvPr id="405" name="Google Shape;40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75235" y="5724046"/>
            <a:ext cx="1816765" cy="1133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7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3600"/>
              <a:buFont typeface="Century Gothic"/>
              <a:buNone/>
            </a:pPr>
            <a:r>
              <a:rPr lang="en-US"/>
              <a:t>Erosion Control </a:t>
            </a:r>
            <a:br>
              <a:rPr lang="en-US"/>
            </a:br>
            <a:r>
              <a:rPr lang="en-US"/>
              <a:t>Construction Phase Required Controls</a:t>
            </a:r>
            <a:endParaRPr/>
          </a:p>
        </p:txBody>
      </p:sp>
      <p:sp>
        <p:nvSpPr>
          <p:cNvPr id="411" name="Google Shape;411;p27"/>
          <p:cNvSpPr txBox="1"/>
          <p:nvPr>
            <p:ph idx="1" type="body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65"/>
              <a:buChar char="🠶"/>
            </a:pPr>
            <a:r>
              <a:rPr lang="en-US" sz="1665"/>
              <a:t>Erosion (Source) Controls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80"/>
              <a:buChar char="🠶"/>
            </a:pPr>
            <a:r>
              <a:rPr lang="en-US" sz="1480"/>
              <a:t>Delineate the project site (CGP </a:t>
            </a:r>
            <a:r>
              <a:rPr lang="en-US" sz="1480">
                <a:latin typeface="Times New Roman"/>
                <a:ea typeface="Times New Roman"/>
                <a:cs typeface="Times New Roman"/>
                <a:sym typeface="Times New Roman"/>
              </a:rPr>
              <a:t>§ 4.2.1)</a:t>
            </a:r>
            <a:endParaRPr sz="1480"/>
          </a:p>
          <a:p>
            <a:pPr indent="-285750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80"/>
              <a:buChar char="🠶"/>
            </a:pPr>
            <a:r>
              <a:rPr lang="en-US" sz="1480"/>
              <a:t>Minimize Extent and Duration of Exposed Soils (CGP § 4.2.2)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80"/>
              <a:buChar char="🠶"/>
            </a:pPr>
            <a:r>
              <a:rPr lang="en-US" sz="1480"/>
              <a:t>Maintain Buffer Areas (CGP § 4.2.3)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80"/>
              <a:buChar char="🠶"/>
            </a:pPr>
            <a:r>
              <a:rPr lang="en-US" sz="1480"/>
              <a:t>Control Storm Water Discharges and Flow Rates (CGP § 4.2.5)</a:t>
            </a:r>
            <a:endParaRPr/>
          </a:p>
          <a:p>
            <a:pPr indent="-228600" lvl="2" marL="11430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295"/>
              <a:buChar char="🠶"/>
            </a:pPr>
            <a:r>
              <a:rPr lang="en-US" sz="1295"/>
              <a:t>Divert storm water around the site</a:t>
            </a:r>
            <a:endParaRPr/>
          </a:p>
          <a:p>
            <a:pPr indent="-228600" lvl="2" marL="11430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295"/>
              <a:buChar char="🠶"/>
            </a:pPr>
            <a:r>
              <a:rPr lang="en-US" sz="1295"/>
              <a:t>Slow down or contain storm water</a:t>
            </a:r>
            <a:endParaRPr/>
          </a:p>
          <a:p>
            <a:pPr indent="-228600" lvl="2" marL="11430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295"/>
              <a:buChar char="🠶"/>
            </a:pPr>
            <a:r>
              <a:rPr lang="en-US" sz="1295"/>
              <a:t>Place velocity dissipation devices (e.g., check dams, sediment traps, or riprap) along</a:t>
            </a:r>
            <a:endParaRPr/>
          </a:p>
          <a:p>
            <a:pPr indent="-228600" lvl="2" marL="11430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295"/>
              <a:buChar char="🠶"/>
            </a:pPr>
            <a:r>
              <a:rPr lang="en-US" sz="1295"/>
              <a:t>the length of any conveyance channel to provide a non-erosive flow velocity.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80"/>
              <a:buChar char="🠶"/>
            </a:pPr>
            <a:r>
              <a:rPr lang="en-US" sz="1480"/>
              <a:t>Protect Steep Slopes (CGP § 4.2.6)</a:t>
            </a:r>
            <a:endParaRPr/>
          </a:p>
          <a:p>
            <a:pPr indent="-228600" lvl="2" marL="11430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295"/>
              <a:buChar char="🠶"/>
            </a:pPr>
            <a:r>
              <a:rPr lang="en-US" sz="1295"/>
              <a:t>Design and construct cut-and-fill slopes in a manner that will minimize erosion!</a:t>
            </a:r>
            <a:endParaRPr/>
          </a:p>
          <a:p>
            <a:pPr indent="-228600" lvl="2" marL="11430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295"/>
              <a:buChar char="🠶"/>
            </a:pPr>
            <a:r>
              <a:rPr lang="en-US" sz="1295"/>
              <a:t>Divert concentrated flows of storm water away from and around the disturbed portion of the slope.</a:t>
            </a:r>
            <a:endParaRPr/>
          </a:p>
          <a:p>
            <a:pPr indent="-191769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80"/>
              <a:buNone/>
            </a:pPr>
            <a:r>
              <a:t/>
            </a:r>
            <a:endParaRPr sz="1480"/>
          </a:p>
        </p:txBody>
      </p:sp>
      <p:pic>
        <p:nvPicPr>
          <p:cNvPr id="412" name="Google Shape;41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75235" y="5724046"/>
            <a:ext cx="1816765" cy="1133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FFFFF"/>
            </a:gs>
            <a:gs pos="100000">
              <a:srgbClr val="C4DCE3"/>
            </a:gs>
          </a:gsLst>
          <a:lin ang="5400000" scaled="0"/>
        </a:gradFill>
      </p:bgPr>
    </p:bg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p28"/>
          <p:cNvGrpSpPr/>
          <p:nvPr/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418" name="Google Shape;418;p28"/>
            <p:cNvSpPr/>
            <p:nvPr/>
          </p:nvSpPr>
          <p:spPr>
            <a:xfrm>
              <a:off x="2487613" y="2284413"/>
              <a:ext cx="85725" cy="533400"/>
            </a:xfrm>
            <a:custGeom>
              <a:rect b="b" l="l" r="r" t="t"/>
              <a:pathLst>
                <a:path extrusionOk="0" h="136" w="22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28"/>
            <p:cNvSpPr/>
            <p:nvPr/>
          </p:nvSpPr>
          <p:spPr>
            <a:xfrm>
              <a:off x="2597151" y="2779713"/>
              <a:ext cx="550863" cy="1978025"/>
            </a:xfrm>
            <a:custGeom>
              <a:rect b="b" l="l" r="r" t="t"/>
              <a:pathLst>
                <a:path extrusionOk="0" h="504" w="14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28"/>
            <p:cNvSpPr/>
            <p:nvPr/>
          </p:nvSpPr>
          <p:spPr>
            <a:xfrm>
              <a:off x="3175001" y="4730750"/>
              <a:ext cx="519113" cy="1209675"/>
            </a:xfrm>
            <a:custGeom>
              <a:rect b="b" l="l" r="r" t="t"/>
              <a:pathLst>
                <a:path extrusionOk="0" h="308" w="132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28"/>
            <p:cNvSpPr/>
            <p:nvPr/>
          </p:nvSpPr>
          <p:spPr>
            <a:xfrm>
              <a:off x="3305176" y="5630863"/>
              <a:ext cx="146050" cy="309563"/>
            </a:xfrm>
            <a:custGeom>
              <a:rect b="b" l="l" r="r" t="t"/>
              <a:pathLst>
                <a:path extrusionOk="0" h="79" w="37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28"/>
            <p:cNvSpPr/>
            <p:nvPr/>
          </p:nvSpPr>
          <p:spPr>
            <a:xfrm>
              <a:off x="2573338" y="2817813"/>
              <a:ext cx="700088" cy="2835275"/>
            </a:xfrm>
            <a:custGeom>
              <a:rect b="b" l="l" r="r" t="t"/>
              <a:pathLst>
                <a:path extrusionOk="0" h="722" w="178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28"/>
            <p:cNvSpPr/>
            <p:nvPr/>
          </p:nvSpPr>
          <p:spPr>
            <a:xfrm>
              <a:off x="2506663" y="285750"/>
              <a:ext cx="90488" cy="2493963"/>
            </a:xfrm>
            <a:custGeom>
              <a:rect b="b" l="l" r="r" t="t"/>
              <a:pathLst>
                <a:path extrusionOk="0" h="635" w="23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28"/>
            <p:cNvSpPr/>
            <p:nvPr/>
          </p:nvSpPr>
          <p:spPr>
            <a:xfrm>
              <a:off x="2554288" y="2598738"/>
              <a:ext cx="66675" cy="420688"/>
            </a:xfrm>
            <a:custGeom>
              <a:rect b="b" l="l" r="r" t="t"/>
              <a:pathLst>
                <a:path extrusionOk="0" h="107" w="1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28"/>
            <p:cNvSpPr/>
            <p:nvPr/>
          </p:nvSpPr>
          <p:spPr>
            <a:xfrm>
              <a:off x="3143251" y="4757738"/>
              <a:ext cx="161925" cy="873125"/>
            </a:xfrm>
            <a:custGeom>
              <a:rect b="b" l="l" r="r" t="t"/>
              <a:pathLst>
                <a:path extrusionOk="0" h="222" w="41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28"/>
            <p:cNvSpPr/>
            <p:nvPr/>
          </p:nvSpPr>
          <p:spPr>
            <a:xfrm>
              <a:off x="3148013" y="1282700"/>
              <a:ext cx="1768475" cy="3448050"/>
            </a:xfrm>
            <a:custGeom>
              <a:rect b="b" l="l" r="r" t="t"/>
              <a:pathLst>
                <a:path extrusionOk="0" h="878" w="45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28"/>
            <p:cNvSpPr/>
            <p:nvPr/>
          </p:nvSpPr>
          <p:spPr>
            <a:xfrm>
              <a:off x="3273426" y="5653088"/>
              <a:ext cx="138113" cy="287338"/>
            </a:xfrm>
            <a:custGeom>
              <a:rect b="b" l="l" r="r" t="t"/>
              <a:pathLst>
                <a:path extrusionOk="0" h="73" w="35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28"/>
            <p:cNvSpPr/>
            <p:nvPr/>
          </p:nvSpPr>
          <p:spPr>
            <a:xfrm>
              <a:off x="3143251" y="4656138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28"/>
            <p:cNvSpPr/>
            <p:nvPr/>
          </p:nvSpPr>
          <p:spPr>
            <a:xfrm>
              <a:off x="3211513" y="5410200"/>
              <a:ext cx="203200" cy="530225"/>
            </a:xfrm>
            <a:custGeom>
              <a:rect b="b" l="l" r="r" t="t"/>
              <a:pathLst>
                <a:path extrusionOk="0" h="135" w="52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0" name="Google Shape;430;p28"/>
          <p:cNvGrpSpPr/>
          <p:nvPr/>
        </p:nvGrpSpPr>
        <p:grpSpPr>
          <a:xfrm>
            <a:off x="27225" y="157"/>
            <a:ext cx="2356675" cy="6853096"/>
            <a:chOff x="6627813" y="195610"/>
            <a:chExt cx="1952625" cy="5678141"/>
          </a:xfrm>
        </p:grpSpPr>
        <p:sp>
          <p:nvSpPr>
            <p:cNvPr id="431" name="Google Shape;431;p28"/>
            <p:cNvSpPr/>
            <p:nvPr/>
          </p:nvSpPr>
          <p:spPr>
            <a:xfrm>
              <a:off x="6627813" y="195610"/>
              <a:ext cx="409575" cy="3646488"/>
            </a:xfrm>
            <a:custGeom>
              <a:rect b="b" l="l" r="r" t="t"/>
              <a:pathLst>
                <a:path extrusionOk="0" h="920" w="103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28"/>
            <p:cNvSpPr/>
            <p:nvPr/>
          </p:nvSpPr>
          <p:spPr>
            <a:xfrm>
              <a:off x="7061201" y="3771900"/>
              <a:ext cx="350838" cy="1309688"/>
            </a:xfrm>
            <a:custGeom>
              <a:rect b="b" l="l" r="r" t="t"/>
              <a:pathLst>
                <a:path extrusionOk="0" h="330" w="88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28"/>
            <p:cNvSpPr/>
            <p:nvPr/>
          </p:nvSpPr>
          <p:spPr>
            <a:xfrm>
              <a:off x="7439026" y="5053013"/>
              <a:ext cx="357188" cy="820738"/>
            </a:xfrm>
            <a:custGeom>
              <a:rect b="b" l="l" r="r" t="t"/>
              <a:pathLst>
                <a:path extrusionOk="0" h="207" w="9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28"/>
            <p:cNvSpPr/>
            <p:nvPr/>
          </p:nvSpPr>
          <p:spPr>
            <a:xfrm>
              <a:off x="7037388" y="3811588"/>
              <a:ext cx="457200" cy="1852613"/>
            </a:xfrm>
            <a:custGeom>
              <a:rect b="b" l="l" r="r" t="t"/>
              <a:pathLst>
                <a:path extrusionOk="0" h="467" w="115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28"/>
            <p:cNvSpPr/>
            <p:nvPr/>
          </p:nvSpPr>
          <p:spPr>
            <a:xfrm>
              <a:off x="6992938" y="1263650"/>
              <a:ext cx="144463" cy="2508250"/>
            </a:xfrm>
            <a:custGeom>
              <a:rect b="b" l="l" r="r" t="t"/>
              <a:pathLst>
                <a:path extrusionOk="0" h="633" w="36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28"/>
            <p:cNvSpPr/>
            <p:nvPr/>
          </p:nvSpPr>
          <p:spPr>
            <a:xfrm>
              <a:off x="7526338" y="5640388"/>
              <a:ext cx="111125" cy="233363"/>
            </a:xfrm>
            <a:custGeom>
              <a:rect b="b" l="l" r="r" t="t"/>
              <a:pathLst>
                <a:path extrusionOk="0" h="59" w="28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28"/>
            <p:cNvSpPr/>
            <p:nvPr/>
          </p:nvSpPr>
          <p:spPr>
            <a:xfrm>
              <a:off x="7021513" y="3598863"/>
              <a:ext cx="68263" cy="423863"/>
            </a:xfrm>
            <a:custGeom>
              <a:rect b="b" l="l" r="r" t="t"/>
              <a:pathLst>
                <a:path extrusionOk="0" h="107" w="1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28"/>
            <p:cNvSpPr/>
            <p:nvPr/>
          </p:nvSpPr>
          <p:spPr>
            <a:xfrm>
              <a:off x="7412038" y="2801938"/>
              <a:ext cx="1168400" cy="2251075"/>
            </a:xfrm>
            <a:custGeom>
              <a:rect b="b" l="l" r="r" t="t"/>
              <a:pathLst>
                <a:path extrusionOk="0" h="568" w="294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28"/>
            <p:cNvSpPr/>
            <p:nvPr/>
          </p:nvSpPr>
          <p:spPr>
            <a:xfrm>
              <a:off x="7494588" y="5664200"/>
              <a:ext cx="100013" cy="209550"/>
            </a:xfrm>
            <a:custGeom>
              <a:rect b="b" l="l" r="r" t="t"/>
              <a:pathLst>
                <a:path extrusionOk="0" h="53" w="25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28"/>
            <p:cNvSpPr/>
            <p:nvPr/>
          </p:nvSpPr>
          <p:spPr>
            <a:xfrm>
              <a:off x="7412038" y="5081588"/>
              <a:ext cx="114300" cy="558800"/>
            </a:xfrm>
            <a:custGeom>
              <a:rect b="b" l="l" r="r" t="t"/>
              <a:pathLst>
                <a:path extrusionOk="0" h="141" w="29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28"/>
            <p:cNvSpPr/>
            <p:nvPr/>
          </p:nvSpPr>
          <p:spPr>
            <a:xfrm>
              <a:off x="7412038" y="4978400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28"/>
            <p:cNvSpPr/>
            <p:nvPr/>
          </p:nvSpPr>
          <p:spPr>
            <a:xfrm>
              <a:off x="7439026" y="5434013"/>
              <a:ext cx="174625" cy="439738"/>
            </a:xfrm>
            <a:custGeom>
              <a:rect b="b" l="l" r="r" t="t"/>
              <a:pathLst>
                <a:path extrusionOk="0" h="111" w="44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43" name="Google Shape;443;p28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28"/>
          <p:cNvSpPr/>
          <p:nvPr/>
        </p:nvSpPr>
        <p:spPr>
          <a:xfrm>
            <a:off x="0" y="4323810"/>
            <a:ext cx="1744652" cy="778589"/>
          </a:xfrm>
          <a:custGeom>
            <a:rect b="b" l="l" r="r" t="t"/>
            <a:pathLst>
              <a:path extrusionOk="0" h="166" w="372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28"/>
          <p:cNvSpPr/>
          <p:nvPr/>
        </p:nvSpPr>
        <p:spPr>
          <a:xfrm>
            <a:off x="0" y="-786"/>
            <a:ext cx="12192000" cy="6854038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C4DCE3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6" name="Google Shape;446;p28"/>
          <p:cNvSpPr/>
          <p:nvPr/>
        </p:nvSpPr>
        <p:spPr>
          <a:xfrm>
            <a:off x="-2" y="0"/>
            <a:ext cx="6111243" cy="6858000"/>
          </a:xfrm>
          <a:prstGeom prst="rect">
            <a:avLst/>
          </a:prstGeom>
          <a:solidFill>
            <a:srgbClr val="3D5269">
              <a:alpha val="8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28"/>
          <p:cNvSpPr txBox="1"/>
          <p:nvPr>
            <p:ph type="title"/>
          </p:nvPr>
        </p:nvSpPr>
        <p:spPr>
          <a:xfrm>
            <a:off x="540279" y="967417"/>
            <a:ext cx="5280460" cy="3943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4000"/>
              <a:buFont typeface="Century Gothic"/>
              <a:buNone/>
            </a:pPr>
            <a:r>
              <a:rPr lang="en-US" sz="4000">
                <a:solidFill>
                  <a:srgbClr val="FEFFFF"/>
                </a:solidFill>
              </a:rPr>
              <a:t>CGP § 4.2 </a:t>
            </a:r>
            <a:br>
              <a:rPr lang="en-US" sz="4000">
                <a:solidFill>
                  <a:srgbClr val="FEFFFF"/>
                </a:solidFill>
              </a:rPr>
            </a:br>
            <a:r>
              <a:rPr lang="en-US" sz="4000">
                <a:solidFill>
                  <a:srgbClr val="FEFFFF"/>
                </a:solidFill>
              </a:rPr>
              <a:t>Erosion Control</a:t>
            </a:r>
            <a:br>
              <a:rPr lang="en-US" sz="4000">
                <a:solidFill>
                  <a:srgbClr val="FEFFFF"/>
                </a:solidFill>
              </a:rPr>
            </a:br>
            <a:endParaRPr sz="4000">
              <a:solidFill>
                <a:srgbClr val="FEFFFF"/>
              </a:solidFill>
            </a:endParaRPr>
          </a:p>
        </p:txBody>
      </p:sp>
      <p:pic>
        <p:nvPicPr>
          <p:cNvPr descr="A house covered in snow&#10;&#10;Description automatically generated" id="448" name="Google Shape;448;p28"/>
          <p:cNvPicPr preferRelativeResize="0"/>
          <p:nvPr/>
        </p:nvPicPr>
        <p:blipFill rotWithShape="1">
          <a:blip r:embed="rId3">
            <a:alphaModFix/>
          </a:blip>
          <a:srcRect b="0" l="10037" r="23463" t="0"/>
          <a:stretch/>
        </p:blipFill>
        <p:spPr>
          <a:xfrm>
            <a:off x="6111242" y="10"/>
            <a:ext cx="6080758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28"/>
          <p:cNvSpPr/>
          <p:nvPr/>
        </p:nvSpPr>
        <p:spPr>
          <a:xfrm>
            <a:off x="0" y="5033007"/>
            <a:ext cx="6881206" cy="857047"/>
          </a:xfrm>
          <a:custGeom>
            <a:rect b="b" l="l" r="r" t="t"/>
            <a:pathLst>
              <a:path extrusionOk="0" h="857047" w="6881206">
                <a:moveTo>
                  <a:pt x="0" y="0"/>
                </a:moveTo>
                <a:cubicBezTo>
                  <a:pt x="0" y="0"/>
                  <a:pt x="0" y="0"/>
                  <a:pt x="653445" y="0"/>
                </a:cubicBezTo>
                <a:cubicBezTo>
                  <a:pt x="653445" y="0"/>
                  <a:pt x="653445" y="0"/>
                  <a:pt x="1156123" y="0"/>
                </a:cubicBezTo>
                <a:lnTo>
                  <a:pt x="1380221" y="0"/>
                </a:lnTo>
                <a:cubicBezTo>
                  <a:pt x="1380221" y="0"/>
                  <a:pt x="1380221" y="0"/>
                  <a:pt x="1444324" y="0"/>
                </a:cubicBezTo>
                <a:lnTo>
                  <a:pt x="1522072" y="0"/>
                </a:lnTo>
                <a:lnTo>
                  <a:pt x="1596570" y="0"/>
                </a:lnTo>
                <a:cubicBezTo>
                  <a:pt x="1668686" y="0"/>
                  <a:pt x="1764840" y="0"/>
                  <a:pt x="1893047" y="0"/>
                </a:cubicBezTo>
                <a:cubicBezTo>
                  <a:pt x="1893047" y="0"/>
                  <a:pt x="1893047" y="0"/>
                  <a:pt x="1978260" y="0"/>
                </a:cubicBezTo>
                <a:lnTo>
                  <a:pt x="2032793" y="0"/>
                </a:lnTo>
                <a:lnTo>
                  <a:pt x="2095032" y="0"/>
                </a:lnTo>
                <a:cubicBezTo>
                  <a:pt x="2196025" y="0"/>
                  <a:pt x="2347515" y="0"/>
                  <a:pt x="2574748" y="0"/>
                </a:cubicBezTo>
                <a:lnTo>
                  <a:pt x="2712413" y="0"/>
                </a:lnTo>
                <a:lnTo>
                  <a:pt x="2724164" y="0"/>
                </a:lnTo>
                <a:lnTo>
                  <a:pt x="2806423" y="0"/>
                </a:lnTo>
                <a:lnTo>
                  <a:pt x="2975563" y="0"/>
                </a:lnTo>
                <a:lnTo>
                  <a:pt x="3029696" y="0"/>
                </a:lnTo>
                <a:lnTo>
                  <a:pt x="3216247" y="0"/>
                </a:lnTo>
                <a:lnTo>
                  <a:pt x="3464491" y="0"/>
                </a:lnTo>
                <a:lnTo>
                  <a:pt x="3476820" y="0"/>
                </a:lnTo>
                <a:lnTo>
                  <a:pt x="3508932" y="0"/>
                </a:lnTo>
                <a:cubicBezTo>
                  <a:pt x="3508932" y="0"/>
                  <a:pt x="3508932" y="0"/>
                  <a:pt x="3518154" y="0"/>
                </a:cubicBezTo>
                <a:lnTo>
                  <a:pt x="3563124" y="0"/>
                </a:lnTo>
                <a:lnTo>
                  <a:pt x="3568615" y="0"/>
                </a:lnTo>
                <a:lnTo>
                  <a:pt x="3582711" y="0"/>
                </a:lnTo>
                <a:lnTo>
                  <a:pt x="3607047" y="0"/>
                </a:lnTo>
                <a:lnTo>
                  <a:pt x="3711363" y="0"/>
                </a:lnTo>
                <a:lnTo>
                  <a:pt x="3757936" y="0"/>
                </a:lnTo>
                <a:lnTo>
                  <a:pt x="3914505" y="0"/>
                </a:lnTo>
                <a:lnTo>
                  <a:pt x="4099165" y="0"/>
                </a:lnTo>
                <a:cubicBezTo>
                  <a:pt x="4099165" y="0"/>
                  <a:pt x="4099165" y="0"/>
                  <a:pt x="4176573" y="0"/>
                </a:cubicBezTo>
                <a:cubicBezTo>
                  <a:pt x="4176573" y="0"/>
                  <a:pt x="4176573" y="0"/>
                  <a:pt x="4211043" y="0"/>
                </a:cubicBezTo>
                <a:lnTo>
                  <a:pt x="4249415" y="0"/>
                </a:lnTo>
                <a:lnTo>
                  <a:pt x="4292911" y="0"/>
                </a:lnTo>
                <a:cubicBezTo>
                  <a:pt x="4370470" y="0"/>
                  <a:pt x="4499735" y="0"/>
                  <a:pt x="4715176" y="0"/>
                </a:cubicBezTo>
                <a:lnTo>
                  <a:pt x="4749035" y="0"/>
                </a:lnTo>
                <a:lnTo>
                  <a:pt x="5107279" y="0"/>
                </a:lnTo>
                <a:lnTo>
                  <a:pt x="5446306" y="0"/>
                </a:lnTo>
                <a:lnTo>
                  <a:pt x="5654500" y="0"/>
                </a:lnTo>
                <a:lnTo>
                  <a:pt x="5879355" y="0"/>
                </a:lnTo>
                <a:lnTo>
                  <a:pt x="6374171" y="0"/>
                </a:lnTo>
                <a:lnTo>
                  <a:pt x="6382691" y="0"/>
                </a:lnTo>
                <a:cubicBezTo>
                  <a:pt x="6392367" y="0"/>
                  <a:pt x="6402043" y="5258"/>
                  <a:pt x="6406881" y="10516"/>
                </a:cubicBezTo>
                <a:cubicBezTo>
                  <a:pt x="6406881" y="10516"/>
                  <a:pt x="6411719" y="10516"/>
                  <a:pt x="6411719" y="15774"/>
                </a:cubicBezTo>
                <a:cubicBezTo>
                  <a:pt x="6411719" y="15774"/>
                  <a:pt x="6411719" y="15774"/>
                  <a:pt x="6412418" y="16534"/>
                </a:cubicBezTo>
                <a:lnTo>
                  <a:pt x="6413765" y="17998"/>
                </a:lnTo>
                <a:lnTo>
                  <a:pt x="6418286" y="21854"/>
                </a:lnTo>
                <a:cubicBezTo>
                  <a:pt x="6439669" y="40092"/>
                  <a:pt x="6525203" y="113046"/>
                  <a:pt x="6867337" y="404863"/>
                </a:cubicBezTo>
                <a:cubicBezTo>
                  <a:pt x="6885830" y="415379"/>
                  <a:pt x="6885830" y="436411"/>
                  <a:pt x="6867337" y="452185"/>
                </a:cubicBezTo>
                <a:cubicBezTo>
                  <a:pt x="6867337" y="452185"/>
                  <a:pt x="6867337" y="452185"/>
                  <a:pt x="6491457" y="772784"/>
                </a:cubicBezTo>
                <a:lnTo>
                  <a:pt x="6413765" y="839050"/>
                </a:lnTo>
                <a:lnTo>
                  <a:pt x="6411719" y="841273"/>
                </a:lnTo>
                <a:cubicBezTo>
                  <a:pt x="6411719" y="841273"/>
                  <a:pt x="6406881" y="841273"/>
                  <a:pt x="6406881" y="846531"/>
                </a:cubicBezTo>
                <a:cubicBezTo>
                  <a:pt x="6402043" y="851789"/>
                  <a:pt x="6392367" y="857047"/>
                  <a:pt x="6382691" y="857047"/>
                </a:cubicBezTo>
                <a:lnTo>
                  <a:pt x="6374171" y="857047"/>
                </a:lnTo>
                <a:lnTo>
                  <a:pt x="6368680" y="857047"/>
                </a:lnTo>
                <a:lnTo>
                  <a:pt x="6348221" y="857047"/>
                </a:lnTo>
                <a:lnTo>
                  <a:pt x="6330248" y="857047"/>
                </a:lnTo>
                <a:lnTo>
                  <a:pt x="6266353" y="857047"/>
                </a:lnTo>
                <a:lnTo>
                  <a:pt x="6225932" y="857047"/>
                </a:lnTo>
                <a:lnTo>
                  <a:pt x="6106926" y="857047"/>
                </a:lnTo>
                <a:lnTo>
                  <a:pt x="6022790" y="857047"/>
                </a:lnTo>
                <a:lnTo>
                  <a:pt x="5844088" y="857047"/>
                </a:lnTo>
                <a:lnTo>
                  <a:pt x="5687880" y="857047"/>
                </a:lnTo>
                <a:lnTo>
                  <a:pt x="5451985" y="857047"/>
                </a:lnTo>
                <a:lnTo>
                  <a:pt x="5188261" y="857047"/>
                </a:lnTo>
                <a:lnTo>
                  <a:pt x="4904764" y="857047"/>
                </a:lnTo>
                <a:lnTo>
                  <a:pt x="4490989" y="857047"/>
                </a:lnTo>
                <a:lnTo>
                  <a:pt x="4176573" y="857047"/>
                </a:lnTo>
                <a:cubicBezTo>
                  <a:pt x="4176573" y="857047"/>
                  <a:pt x="4176573" y="857047"/>
                  <a:pt x="4099165" y="857047"/>
                </a:cubicBezTo>
                <a:cubicBezTo>
                  <a:pt x="4099165" y="857047"/>
                  <a:pt x="4099165" y="857047"/>
                  <a:pt x="4089943" y="857047"/>
                </a:cubicBezTo>
                <a:lnTo>
                  <a:pt x="4057940" y="857047"/>
                </a:lnTo>
                <a:lnTo>
                  <a:pt x="4025386" y="857047"/>
                </a:lnTo>
                <a:cubicBezTo>
                  <a:pt x="3988496" y="857047"/>
                  <a:pt x="3933162" y="857047"/>
                  <a:pt x="3850160" y="857047"/>
                </a:cubicBezTo>
                <a:lnTo>
                  <a:pt x="3563124" y="857047"/>
                </a:lnTo>
                <a:lnTo>
                  <a:pt x="3550795" y="857047"/>
                </a:lnTo>
                <a:lnTo>
                  <a:pt x="3508932" y="857047"/>
                </a:lnTo>
                <a:cubicBezTo>
                  <a:pt x="3508932" y="857047"/>
                  <a:pt x="3508932" y="857047"/>
                  <a:pt x="3483683" y="857047"/>
                </a:cubicBezTo>
                <a:lnTo>
                  <a:pt x="3464491" y="857047"/>
                </a:lnTo>
                <a:lnTo>
                  <a:pt x="3452740" y="857047"/>
                </a:lnTo>
                <a:lnTo>
                  <a:pt x="3423719" y="857047"/>
                </a:lnTo>
                <a:lnTo>
                  <a:pt x="3370481" y="857047"/>
                </a:lnTo>
                <a:lnTo>
                  <a:pt x="3306946" y="857047"/>
                </a:lnTo>
                <a:lnTo>
                  <a:pt x="3147208" y="857047"/>
                </a:lnTo>
                <a:lnTo>
                  <a:pt x="3114429" y="857047"/>
                </a:lnTo>
                <a:lnTo>
                  <a:pt x="2960658" y="857047"/>
                </a:lnTo>
                <a:lnTo>
                  <a:pt x="2827230" y="857047"/>
                </a:lnTo>
                <a:lnTo>
                  <a:pt x="2712413" y="857047"/>
                </a:lnTo>
                <a:lnTo>
                  <a:pt x="2680242" y="857047"/>
                </a:lnTo>
                <a:lnTo>
                  <a:pt x="2603835" y="857047"/>
                </a:lnTo>
                <a:lnTo>
                  <a:pt x="2455042" y="857047"/>
                </a:lnTo>
                <a:lnTo>
                  <a:pt x="2426415" y="857047"/>
                </a:lnTo>
                <a:lnTo>
                  <a:pt x="2209736" y="857047"/>
                </a:lnTo>
                <a:lnTo>
                  <a:pt x="1893047" y="857047"/>
                </a:lnTo>
                <a:cubicBezTo>
                  <a:pt x="1893047" y="857047"/>
                  <a:pt x="1893047" y="857047"/>
                  <a:pt x="1885034" y="857047"/>
                </a:cubicBezTo>
                <a:lnTo>
                  <a:pt x="1843786" y="857047"/>
                </a:lnTo>
                <a:lnTo>
                  <a:pt x="1828944" y="857047"/>
                </a:lnTo>
                <a:cubicBezTo>
                  <a:pt x="1764840" y="857047"/>
                  <a:pt x="1636634" y="857047"/>
                  <a:pt x="1380221" y="857047"/>
                </a:cubicBezTo>
                <a:lnTo>
                  <a:pt x="1333065" y="857047"/>
                </a:lnTo>
                <a:cubicBezTo>
                  <a:pt x="1136016" y="857047"/>
                  <a:pt x="910816" y="857047"/>
                  <a:pt x="653445" y="857047"/>
                </a:cubicBezTo>
                <a:cubicBezTo>
                  <a:pt x="653445" y="857047"/>
                  <a:pt x="653445" y="857047"/>
                  <a:pt x="0" y="857047"/>
                </a:cubicBezTo>
                <a:cubicBezTo>
                  <a:pt x="0" y="857047"/>
                  <a:pt x="0" y="85704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0" name="Google Shape;450;p28"/>
          <p:cNvSpPr/>
          <p:nvPr/>
        </p:nvSpPr>
        <p:spPr>
          <a:xfrm>
            <a:off x="672498" y="5251922"/>
            <a:ext cx="217903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Delineate the Site 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51" name="Google Shape;451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6319" y="5733269"/>
            <a:ext cx="1816765" cy="1133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isp">
  <a:themeElements>
    <a:clrScheme name="Wisp">
      <a:dk1>
        <a:srgbClr val="000000"/>
      </a:dk1>
      <a:lt1>
        <a:srgbClr val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Wisp">
  <a:themeElements>
    <a:clrScheme name="Wisp">
      <a:dk1>
        <a:srgbClr val="000000"/>
      </a:dk1>
      <a:lt1>
        <a:srgbClr val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